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5437" y="2526183"/>
            <a:ext cx="16257125" cy="11455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1F0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98" y="0"/>
            <a:ext cx="7553325" cy="7562850"/>
          </a:xfrm>
          <a:custGeom>
            <a:avLst/>
            <a:gdLst/>
            <a:ahLst/>
            <a:cxnLst/>
            <a:rect l="l" t="t" r="r" b="b"/>
            <a:pathLst>
              <a:path w="7553325" h="7562850">
                <a:moveTo>
                  <a:pt x="0" y="7562849"/>
                </a:moveTo>
                <a:lnTo>
                  <a:pt x="0" y="0"/>
                </a:lnTo>
                <a:lnTo>
                  <a:pt x="7553324" y="0"/>
                </a:lnTo>
                <a:lnTo>
                  <a:pt x="0" y="7562849"/>
                </a:lnTo>
                <a:close/>
              </a:path>
            </a:pathLst>
          </a:custGeom>
          <a:solidFill>
            <a:srgbClr val="BE32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11"/>
            <a:ext cx="10492740" cy="4714875"/>
          </a:xfrm>
          <a:custGeom>
            <a:avLst/>
            <a:gdLst/>
            <a:ahLst/>
            <a:cxnLst/>
            <a:rect l="l" t="t" r="r" b="b"/>
            <a:pathLst>
              <a:path w="10492740" h="4714875">
                <a:moveTo>
                  <a:pt x="10492435" y="1211414"/>
                </a:moveTo>
                <a:lnTo>
                  <a:pt x="775550" y="1211414"/>
                </a:lnTo>
                <a:lnTo>
                  <a:pt x="76847" y="0"/>
                </a:lnTo>
                <a:lnTo>
                  <a:pt x="0" y="133235"/>
                </a:lnTo>
                <a:lnTo>
                  <a:pt x="0" y="1211414"/>
                </a:lnTo>
                <a:lnTo>
                  <a:pt x="0" y="1268564"/>
                </a:lnTo>
                <a:lnTo>
                  <a:pt x="0" y="4714875"/>
                </a:lnTo>
                <a:lnTo>
                  <a:pt x="2796235" y="4714875"/>
                </a:lnTo>
                <a:lnTo>
                  <a:pt x="808507" y="1268564"/>
                </a:lnTo>
                <a:lnTo>
                  <a:pt x="10492435" y="1268564"/>
                </a:lnTo>
                <a:lnTo>
                  <a:pt x="10492435" y="12114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46901" y="635690"/>
            <a:ext cx="5953124" cy="126682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329864"/>
            <a:ext cx="3486149" cy="29571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1F0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0650" y="2423568"/>
            <a:ext cx="15786698" cy="1076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1743" y="3869387"/>
            <a:ext cx="15844513" cy="332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05953" y="4557829"/>
            <a:ext cx="4366260" cy="133223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50" spc="545"/>
              <a:t>TITULO</a:t>
            </a:r>
            <a:endParaRPr sz="8550"/>
          </a:p>
        </p:txBody>
      </p:sp>
      <p:sp>
        <p:nvSpPr>
          <p:cNvPr id="3" name="object 3"/>
          <p:cNvSpPr txBox="1"/>
          <p:nvPr/>
        </p:nvSpPr>
        <p:spPr>
          <a:xfrm>
            <a:off x="7397915" y="8196088"/>
            <a:ext cx="125666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50">
                <a:latin typeface="Microsoft Sans Serif"/>
                <a:cs typeface="Microsoft Sans Serif"/>
              </a:rPr>
              <a:t>A</a:t>
            </a:r>
            <a:r>
              <a:rPr dirty="0" sz="2800" spc="-75">
                <a:latin typeface="Microsoft Sans Serif"/>
                <a:cs typeface="Microsoft Sans Serif"/>
              </a:rPr>
              <a:t>u</a:t>
            </a:r>
            <a:r>
              <a:rPr dirty="0" sz="2800" spc="409">
                <a:latin typeface="Microsoft Sans Serif"/>
                <a:cs typeface="Microsoft Sans Serif"/>
              </a:rPr>
              <a:t>t</a:t>
            </a:r>
            <a:r>
              <a:rPr dirty="0" sz="2800" spc="-50">
                <a:latin typeface="Microsoft Sans Serif"/>
                <a:cs typeface="Microsoft Sans Serif"/>
              </a:rPr>
              <a:t>o</a:t>
            </a:r>
            <a:r>
              <a:rPr dirty="0" sz="2800" spc="235">
                <a:latin typeface="Microsoft Sans Serif"/>
                <a:cs typeface="Microsoft Sans Serif"/>
              </a:rPr>
              <a:t>r</a:t>
            </a:r>
            <a:r>
              <a:rPr dirty="0" sz="2800" spc="-85">
                <a:latin typeface="Microsoft Sans Serif"/>
                <a:cs typeface="Microsoft Sans Serif"/>
              </a:rPr>
              <a:t>e</a:t>
            </a:r>
            <a:r>
              <a:rPr dirty="0" sz="2800" spc="-260">
                <a:latin typeface="Microsoft Sans Serif"/>
                <a:cs typeface="Microsoft Sans Serif"/>
              </a:rPr>
              <a:t>s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"/>
            <a:ext cx="18288000" cy="10287000"/>
            <a:chOff x="0" y="5"/>
            <a:chExt cx="18288000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"/>
              <a:ext cx="7564858" cy="522836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5129480"/>
              <a:ext cx="18288000" cy="5153025"/>
            </a:xfrm>
            <a:custGeom>
              <a:avLst/>
              <a:gdLst/>
              <a:ahLst/>
              <a:cxnLst/>
              <a:rect l="l" t="t" r="r" b="b"/>
              <a:pathLst>
                <a:path w="18288000" h="5153025">
                  <a:moveTo>
                    <a:pt x="0" y="0"/>
                  </a:moveTo>
                  <a:lnTo>
                    <a:pt x="18287999" y="0"/>
                  </a:lnTo>
                  <a:lnTo>
                    <a:pt x="18287999" y="5153024"/>
                  </a:lnTo>
                  <a:lnTo>
                    <a:pt x="0" y="51530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2733418"/>
              <a:ext cx="7562850" cy="7553325"/>
            </a:xfrm>
            <a:custGeom>
              <a:avLst/>
              <a:gdLst/>
              <a:ahLst/>
              <a:cxnLst/>
              <a:rect l="l" t="t" r="r" b="b"/>
              <a:pathLst>
                <a:path w="7562850" h="7553325">
                  <a:moveTo>
                    <a:pt x="7562849" y="7553324"/>
                  </a:moveTo>
                  <a:lnTo>
                    <a:pt x="0" y="7553324"/>
                  </a:lnTo>
                  <a:lnTo>
                    <a:pt x="0" y="0"/>
                  </a:lnTo>
                  <a:lnTo>
                    <a:pt x="7562849" y="7553324"/>
                  </a:lnTo>
                  <a:close/>
                </a:path>
              </a:pathLst>
            </a:custGeom>
            <a:solidFill>
              <a:srgbClr val="BE323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5146184"/>
              <a:ext cx="3032125" cy="5140960"/>
            </a:xfrm>
            <a:custGeom>
              <a:avLst/>
              <a:gdLst/>
              <a:ahLst/>
              <a:cxnLst/>
              <a:rect l="l" t="t" r="r" b="b"/>
              <a:pathLst>
                <a:path w="3032125" h="5140959">
                  <a:moveTo>
                    <a:pt x="0" y="0"/>
                  </a:moveTo>
                  <a:lnTo>
                    <a:pt x="3031649" y="0"/>
                  </a:lnTo>
                  <a:lnTo>
                    <a:pt x="60053" y="5140815"/>
                  </a:lnTo>
                  <a:lnTo>
                    <a:pt x="0" y="5140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34899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83525">
              <a:lnSpc>
                <a:spcPct val="100000"/>
              </a:lnSpc>
              <a:spcBef>
                <a:spcPts val="100"/>
              </a:spcBef>
            </a:pPr>
            <a:r>
              <a:rPr dirty="0" spc="540"/>
              <a:t>CONCLUSIONES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045767" y="7682969"/>
            <a:ext cx="7226300" cy="901700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785"/>
              </a:spcBef>
            </a:pPr>
            <a:r>
              <a:rPr dirty="0" sz="2300" spc="-210">
                <a:solidFill>
                  <a:srgbClr val="F1F0F4"/>
                </a:solidFill>
                <a:latin typeface="Microsoft Sans Serif"/>
                <a:cs typeface="Microsoft Sans Serif"/>
              </a:rPr>
              <a:t>Puede</a:t>
            </a:r>
            <a:r>
              <a:rPr dirty="0" sz="2300" spc="20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125">
                <a:solidFill>
                  <a:srgbClr val="F1F0F4"/>
                </a:solidFill>
                <a:latin typeface="Microsoft Sans Serif"/>
                <a:cs typeface="Microsoft Sans Serif"/>
              </a:rPr>
              <a:t>remplazar</a:t>
            </a:r>
            <a:r>
              <a:rPr dirty="0" sz="2300" spc="20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90">
                <a:solidFill>
                  <a:srgbClr val="F1F0F4"/>
                </a:solidFill>
                <a:latin typeface="Microsoft Sans Serif"/>
                <a:cs typeface="Microsoft Sans Serif"/>
              </a:rPr>
              <a:t>por</a:t>
            </a:r>
            <a:r>
              <a:rPr dirty="0" sz="2300" spc="20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204">
                <a:solidFill>
                  <a:srgbClr val="F1F0F4"/>
                </a:solidFill>
                <a:latin typeface="Microsoft Sans Serif"/>
                <a:cs typeface="Microsoft Sans Serif"/>
              </a:rPr>
              <a:t>una</a:t>
            </a:r>
            <a:r>
              <a:rPr dirty="0" sz="2300" spc="20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35">
                <a:solidFill>
                  <a:srgbClr val="F1F0F4"/>
                </a:solidFill>
                <a:latin typeface="Microsoft Sans Serif"/>
                <a:cs typeface="Microsoft Sans Serif"/>
              </a:rPr>
              <a:t>fotografia</a:t>
            </a:r>
            <a:r>
              <a:rPr dirty="0" sz="2300" spc="20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170">
                <a:solidFill>
                  <a:srgbClr val="F1F0F4"/>
                </a:solidFill>
                <a:latin typeface="Microsoft Sans Serif"/>
                <a:cs typeface="Microsoft Sans Serif"/>
              </a:rPr>
              <a:t>donde</a:t>
            </a:r>
            <a:r>
              <a:rPr dirty="0" sz="2300" spc="25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120">
                <a:solidFill>
                  <a:srgbClr val="F1F0F4"/>
                </a:solidFill>
                <a:latin typeface="Microsoft Sans Serif"/>
                <a:cs typeface="Microsoft Sans Serif"/>
              </a:rPr>
              <a:t>estan</a:t>
            </a:r>
            <a:r>
              <a:rPr dirty="0" sz="2300" spc="20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140">
                <a:solidFill>
                  <a:srgbClr val="F1F0F4"/>
                </a:solidFill>
                <a:latin typeface="Microsoft Sans Serif"/>
                <a:cs typeface="Microsoft Sans Serif"/>
              </a:rPr>
              <a:t>los</a:t>
            </a:r>
            <a:r>
              <a:rPr dirty="0" sz="2300" spc="20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95">
                <a:solidFill>
                  <a:srgbClr val="F1F0F4"/>
                </a:solidFill>
                <a:latin typeface="Microsoft Sans Serif"/>
                <a:cs typeface="Microsoft Sans Serif"/>
              </a:rPr>
              <a:t>edificios,</a:t>
            </a:r>
            <a:endParaRPr sz="2300">
              <a:latin typeface="Microsoft Sans Serif"/>
              <a:cs typeface="Microsoft Sans Serif"/>
            </a:endParaRPr>
          </a:p>
          <a:p>
            <a:pPr algn="r" marR="5080">
              <a:lnSpc>
                <a:spcPct val="100000"/>
              </a:lnSpc>
              <a:spcBef>
                <a:spcPts val="690"/>
              </a:spcBef>
            </a:pPr>
            <a:r>
              <a:rPr dirty="0" sz="2300" spc="-185">
                <a:solidFill>
                  <a:srgbClr val="F1F0F4"/>
                </a:solidFill>
                <a:latin typeface="Microsoft Sans Serif"/>
                <a:cs typeface="Microsoft Sans Serif"/>
              </a:rPr>
              <a:t>s</a:t>
            </a:r>
            <a:r>
              <a:rPr dirty="0" sz="2300" spc="-40">
                <a:solidFill>
                  <a:srgbClr val="F1F0F4"/>
                </a:solidFill>
                <a:latin typeface="Microsoft Sans Serif"/>
                <a:cs typeface="Microsoft Sans Serif"/>
              </a:rPr>
              <a:t>i</a:t>
            </a:r>
            <a:r>
              <a:rPr dirty="0" sz="2300" spc="-170">
                <a:solidFill>
                  <a:srgbClr val="F1F0F4"/>
                </a:solidFill>
                <a:latin typeface="Microsoft Sans Serif"/>
                <a:cs typeface="Microsoft Sans Serif"/>
              </a:rPr>
              <a:t>n</a:t>
            </a:r>
            <a:r>
              <a:rPr dirty="0" sz="2300" spc="-190">
                <a:solidFill>
                  <a:srgbClr val="F1F0F4"/>
                </a:solidFill>
                <a:latin typeface="Microsoft Sans Serif"/>
                <a:cs typeface="Microsoft Sans Serif"/>
              </a:rPr>
              <a:t>o</a:t>
            </a:r>
            <a:r>
              <a:rPr dirty="0" sz="2300" spc="15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145">
                <a:solidFill>
                  <a:srgbClr val="F1F0F4"/>
                </a:solidFill>
                <a:latin typeface="Microsoft Sans Serif"/>
                <a:cs typeface="Microsoft Sans Serif"/>
              </a:rPr>
              <a:t>p</a:t>
            </a:r>
            <a:r>
              <a:rPr dirty="0" sz="2300" spc="-190">
                <a:solidFill>
                  <a:srgbClr val="F1F0F4"/>
                </a:solidFill>
                <a:latin typeface="Microsoft Sans Serif"/>
                <a:cs typeface="Microsoft Sans Serif"/>
              </a:rPr>
              <a:t>u</a:t>
            </a:r>
            <a:r>
              <a:rPr dirty="0" sz="2300" spc="-200">
                <a:solidFill>
                  <a:srgbClr val="F1F0F4"/>
                </a:solidFill>
                <a:latin typeface="Microsoft Sans Serif"/>
                <a:cs typeface="Microsoft Sans Serif"/>
              </a:rPr>
              <a:t>e</a:t>
            </a:r>
            <a:r>
              <a:rPr dirty="0" sz="2300" spc="-145">
                <a:solidFill>
                  <a:srgbClr val="F1F0F4"/>
                </a:solidFill>
                <a:latin typeface="Microsoft Sans Serif"/>
                <a:cs typeface="Microsoft Sans Serif"/>
              </a:rPr>
              <a:t>d</a:t>
            </a:r>
            <a:r>
              <a:rPr dirty="0" sz="2300" spc="-220">
                <a:solidFill>
                  <a:srgbClr val="F1F0F4"/>
                </a:solidFill>
                <a:latin typeface="Microsoft Sans Serif"/>
                <a:cs typeface="Microsoft Sans Serif"/>
              </a:rPr>
              <a:t>e</a:t>
            </a:r>
            <a:r>
              <a:rPr dirty="0" sz="2300" spc="15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200">
                <a:solidFill>
                  <a:srgbClr val="F1F0F4"/>
                </a:solidFill>
                <a:latin typeface="Microsoft Sans Serif"/>
                <a:cs typeface="Microsoft Sans Serif"/>
              </a:rPr>
              <a:t>e</a:t>
            </a:r>
            <a:r>
              <a:rPr dirty="0" sz="2300" spc="-40">
                <a:solidFill>
                  <a:srgbClr val="F1F0F4"/>
                </a:solidFill>
                <a:latin typeface="Microsoft Sans Serif"/>
                <a:cs typeface="Microsoft Sans Serif"/>
              </a:rPr>
              <a:t>li</a:t>
            </a:r>
            <a:r>
              <a:rPr dirty="0" sz="2300" spc="-250">
                <a:solidFill>
                  <a:srgbClr val="F1F0F4"/>
                </a:solidFill>
                <a:latin typeface="Microsoft Sans Serif"/>
                <a:cs typeface="Microsoft Sans Serif"/>
              </a:rPr>
              <a:t>m</a:t>
            </a:r>
            <a:r>
              <a:rPr dirty="0" sz="2300" spc="-40">
                <a:solidFill>
                  <a:srgbClr val="F1F0F4"/>
                </a:solidFill>
                <a:latin typeface="Microsoft Sans Serif"/>
                <a:cs typeface="Microsoft Sans Serif"/>
              </a:rPr>
              <a:t>i</a:t>
            </a:r>
            <a:r>
              <a:rPr dirty="0" sz="2300" spc="-170">
                <a:solidFill>
                  <a:srgbClr val="F1F0F4"/>
                </a:solidFill>
                <a:latin typeface="Microsoft Sans Serif"/>
                <a:cs typeface="Microsoft Sans Serif"/>
              </a:rPr>
              <a:t>n</a:t>
            </a:r>
            <a:r>
              <a:rPr dirty="0" sz="2300" spc="-229">
                <a:solidFill>
                  <a:srgbClr val="F1F0F4"/>
                </a:solidFill>
                <a:latin typeface="Microsoft Sans Serif"/>
                <a:cs typeface="Microsoft Sans Serif"/>
              </a:rPr>
              <a:t>a</a:t>
            </a:r>
            <a:r>
              <a:rPr dirty="0" sz="2300" spc="40">
                <a:solidFill>
                  <a:srgbClr val="F1F0F4"/>
                </a:solidFill>
                <a:latin typeface="Microsoft Sans Serif"/>
                <a:cs typeface="Microsoft Sans Serif"/>
              </a:rPr>
              <a:t>r</a:t>
            </a:r>
            <a:r>
              <a:rPr dirty="0" sz="2300" spc="15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40">
                <a:solidFill>
                  <a:srgbClr val="F1F0F4"/>
                </a:solidFill>
                <a:latin typeface="Microsoft Sans Serif"/>
                <a:cs typeface="Microsoft Sans Serif"/>
              </a:rPr>
              <a:t>l</a:t>
            </a:r>
            <a:r>
              <a:rPr dirty="0" sz="2300" spc="-250">
                <a:solidFill>
                  <a:srgbClr val="F1F0F4"/>
                </a:solidFill>
                <a:latin typeface="Microsoft Sans Serif"/>
                <a:cs typeface="Microsoft Sans Serif"/>
              </a:rPr>
              <a:t>a</a:t>
            </a:r>
            <a:r>
              <a:rPr dirty="0" sz="2300" spc="15">
                <a:solidFill>
                  <a:srgbClr val="F1F0F4"/>
                </a:solidFill>
                <a:latin typeface="Microsoft Sans Serif"/>
                <a:cs typeface="Microsoft Sans Serif"/>
              </a:rPr>
              <a:t> </a:t>
            </a:r>
            <a:r>
              <a:rPr dirty="0" sz="2300" spc="-40">
                <a:solidFill>
                  <a:srgbClr val="F1F0F4"/>
                </a:solidFill>
                <a:latin typeface="Microsoft Sans Serif"/>
                <a:cs typeface="Microsoft Sans Serif"/>
              </a:rPr>
              <a:t>i</a:t>
            </a:r>
            <a:r>
              <a:rPr dirty="0" sz="2300" spc="-250">
                <a:solidFill>
                  <a:srgbClr val="F1F0F4"/>
                </a:solidFill>
                <a:latin typeface="Microsoft Sans Serif"/>
                <a:cs typeface="Microsoft Sans Serif"/>
              </a:rPr>
              <a:t>m</a:t>
            </a:r>
            <a:r>
              <a:rPr dirty="0" sz="2300" spc="-229">
                <a:solidFill>
                  <a:srgbClr val="F1F0F4"/>
                </a:solidFill>
                <a:latin typeface="Microsoft Sans Serif"/>
                <a:cs typeface="Microsoft Sans Serif"/>
              </a:rPr>
              <a:t>a</a:t>
            </a:r>
            <a:r>
              <a:rPr dirty="0" sz="2300" spc="-145">
                <a:solidFill>
                  <a:srgbClr val="F1F0F4"/>
                </a:solidFill>
                <a:latin typeface="Microsoft Sans Serif"/>
                <a:cs typeface="Microsoft Sans Serif"/>
              </a:rPr>
              <a:t>g</a:t>
            </a:r>
            <a:r>
              <a:rPr dirty="0" sz="2300" spc="-200">
                <a:solidFill>
                  <a:srgbClr val="F1F0F4"/>
                </a:solidFill>
                <a:latin typeface="Microsoft Sans Serif"/>
                <a:cs typeface="Microsoft Sans Serif"/>
              </a:rPr>
              <a:t>e</a:t>
            </a:r>
            <a:r>
              <a:rPr dirty="0" sz="2300" spc="-190">
                <a:solidFill>
                  <a:srgbClr val="F1F0F4"/>
                </a:solidFill>
                <a:latin typeface="Microsoft Sans Serif"/>
                <a:cs typeface="Microsoft Sans Serif"/>
              </a:rPr>
              <a:t>n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18128" y="6638160"/>
            <a:ext cx="7654290" cy="566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50" spc="310" b="1">
                <a:solidFill>
                  <a:srgbClr val="F1F0F4"/>
                </a:solidFill>
                <a:latin typeface="Arial"/>
                <a:cs typeface="Arial"/>
              </a:rPr>
              <a:t>UN</a:t>
            </a:r>
            <a:r>
              <a:rPr dirty="0" sz="3550" spc="315" b="1">
                <a:solidFill>
                  <a:srgbClr val="F1F0F4"/>
                </a:solidFill>
                <a:latin typeface="Arial"/>
                <a:cs typeface="Arial"/>
              </a:rPr>
              <a:t> </a:t>
            </a:r>
            <a:r>
              <a:rPr dirty="0" sz="3550" spc="285" b="1">
                <a:solidFill>
                  <a:srgbClr val="F1F0F4"/>
                </a:solidFill>
                <a:latin typeface="Arial"/>
                <a:cs typeface="Arial"/>
              </a:rPr>
              <a:t>PUNTO</a:t>
            </a:r>
            <a:r>
              <a:rPr dirty="0" sz="3550" spc="320" b="1">
                <a:solidFill>
                  <a:srgbClr val="F1F0F4"/>
                </a:solidFill>
                <a:latin typeface="Arial"/>
                <a:cs typeface="Arial"/>
              </a:rPr>
              <a:t> </a:t>
            </a:r>
            <a:r>
              <a:rPr dirty="0" sz="3550" spc="-40" b="1">
                <a:solidFill>
                  <a:srgbClr val="F1F0F4"/>
                </a:solidFill>
                <a:latin typeface="Arial"/>
                <a:cs typeface="Arial"/>
              </a:rPr>
              <a:t>DE</a:t>
            </a:r>
            <a:r>
              <a:rPr dirty="0" sz="3550" spc="320" b="1">
                <a:solidFill>
                  <a:srgbClr val="F1F0F4"/>
                </a:solidFill>
                <a:latin typeface="Arial"/>
                <a:cs typeface="Arial"/>
              </a:rPr>
              <a:t> </a:t>
            </a:r>
            <a:r>
              <a:rPr dirty="0" sz="3550" spc="280" b="1">
                <a:solidFill>
                  <a:srgbClr val="F1F0F4"/>
                </a:solidFill>
                <a:latin typeface="Arial"/>
                <a:cs typeface="Arial"/>
              </a:rPr>
              <a:t>VISTA</a:t>
            </a:r>
            <a:r>
              <a:rPr dirty="0" sz="3550" spc="315" b="1">
                <a:solidFill>
                  <a:srgbClr val="F1F0F4"/>
                </a:solidFill>
                <a:latin typeface="Arial"/>
                <a:cs typeface="Arial"/>
              </a:rPr>
              <a:t> </a:t>
            </a:r>
            <a:r>
              <a:rPr dirty="0" sz="3550" spc="405" b="1">
                <a:solidFill>
                  <a:srgbClr val="F1F0F4"/>
                </a:solidFill>
                <a:latin typeface="Arial"/>
                <a:cs typeface="Arial"/>
              </a:rPr>
              <a:t>HUMANO</a:t>
            </a:r>
            <a:endParaRPr sz="35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286390" y="396781"/>
            <a:ext cx="15543530" cy="9890760"/>
            <a:chOff x="1286390" y="396781"/>
            <a:chExt cx="15543530" cy="989076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76292" y="396781"/>
              <a:ext cx="5953125" cy="126682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86390" y="7512945"/>
              <a:ext cx="3486149" cy="277405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734461" y="2724088"/>
            <a:ext cx="7553959" cy="7562850"/>
            <a:chOff x="10734461" y="2724088"/>
            <a:chExt cx="7553959" cy="7562850"/>
          </a:xfrm>
        </p:grpSpPr>
        <p:sp>
          <p:nvSpPr>
            <p:cNvPr id="3" name="object 3"/>
            <p:cNvSpPr/>
            <p:nvPr/>
          </p:nvSpPr>
          <p:spPr>
            <a:xfrm>
              <a:off x="10734461" y="2724088"/>
              <a:ext cx="7553325" cy="7562850"/>
            </a:xfrm>
            <a:custGeom>
              <a:avLst/>
              <a:gdLst/>
              <a:ahLst/>
              <a:cxnLst/>
              <a:rect l="l" t="t" r="r" b="b"/>
              <a:pathLst>
                <a:path w="7553325" h="7562850">
                  <a:moveTo>
                    <a:pt x="7553324" y="0"/>
                  </a:moveTo>
                  <a:lnTo>
                    <a:pt x="7553324" y="7562849"/>
                  </a:lnTo>
                  <a:lnTo>
                    <a:pt x="0" y="7562849"/>
                  </a:lnTo>
                  <a:lnTo>
                    <a:pt x="7553324" y="0"/>
                  </a:lnTo>
                  <a:close/>
                </a:path>
              </a:pathLst>
            </a:custGeom>
            <a:solidFill>
              <a:srgbClr val="BE323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5570720" y="5572009"/>
              <a:ext cx="2717800" cy="4711700"/>
            </a:xfrm>
            <a:custGeom>
              <a:avLst/>
              <a:gdLst/>
              <a:ahLst/>
              <a:cxnLst/>
              <a:rect l="l" t="t" r="r" b="b"/>
              <a:pathLst>
                <a:path w="2717800" h="4711700">
                  <a:moveTo>
                    <a:pt x="0" y="0"/>
                  </a:moveTo>
                  <a:lnTo>
                    <a:pt x="2717279" y="0"/>
                  </a:lnTo>
                  <a:lnTo>
                    <a:pt x="2717279" y="47112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16000" y="1463675"/>
            <a:ext cx="5134610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0" spc="325"/>
              <a:t>R</a:t>
            </a:r>
            <a:r>
              <a:rPr dirty="0" sz="7500" spc="-280"/>
              <a:t>E</a:t>
            </a:r>
            <a:r>
              <a:rPr dirty="0" sz="7500" spc="409"/>
              <a:t>S</a:t>
            </a:r>
            <a:r>
              <a:rPr dirty="0" sz="7500" spc="535"/>
              <a:t>U</a:t>
            </a:r>
            <a:r>
              <a:rPr dirty="0" sz="7500" spc="1220"/>
              <a:t>M</a:t>
            </a:r>
            <a:r>
              <a:rPr dirty="0" sz="7500" spc="-280"/>
              <a:t>E</a:t>
            </a:r>
            <a:r>
              <a:rPr dirty="0" sz="7500" spc="775"/>
              <a:t>N</a:t>
            </a:r>
            <a:endParaRPr sz="7500"/>
          </a:p>
        </p:txBody>
      </p:sp>
      <p:sp>
        <p:nvSpPr>
          <p:cNvPr id="6" name="object 6"/>
          <p:cNvSpPr/>
          <p:nvPr/>
        </p:nvSpPr>
        <p:spPr>
          <a:xfrm>
            <a:off x="9144000" y="2143605"/>
            <a:ext cx="9144000" cy="57150"/>
          </a:xfrm>
          <a:custGeom>
            <a:avLst/>
            <a:gdLst/>
            <a:ahLst/>
            <a:cxnLst/>
            <a:rect l="l" t="t" r="r" b="b"/>
            <a:pathLst>
              <a:path w="9144000" h="57150">
                <a:moveTo>
                  <a:pt x="0" y="0"/>
                </a:moveTo>
                <a:lnTo>
                  <a:pt x="9143999" y="0"/>
                </a:lnTo>
                <a:lnTo>
                  <a:pt x="9143999" y="57149"/>
                </a:lnTo>
                <a:lnTo>
                  <a:pt x="0" y="571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226216" y="3943153"/>
            <a:ext cx="5916295" cy="3111500"/>
          </a:xfrm>
          <a:prstGeom prst="rect">
            <a:avLst/>
          </a:prstGeom>
        </p:spPr>
        <p:txBody>
          <a:bodyPr wrap="square" lIns="0" tIns="1155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2700" spc="-185">
                <a:latin typeface="Microsoft Sans Serif"/>
                <a:cs typeface="Microsoft Sans Serif"/>
              </a:rPr>
              <a:t>Formulación</a:t>
            </a:r>
            <a:r>
              <a:rPr dirty="0" sz="2700" spc="5">
                <a:latin typeface="Microsoft Sans Serif"/>
                <a:cs typeface="Microsoft Sans Serif"/>
              </a:rPr>
              <a:t> </a:t>
            </a:r>
            <a:r>
              <a:rPr dirty="0" sz="2700" spc="-170">
                <a:latin typeface="Microsoft Sans Serif"/>
                <a:cs typeface="Microsoft Sans Serif"/>
              </a:rPr>
              <a:t>del</a:t>
            </a:r>
            <a:r>
              <a:rPr dirty="0" sz="2700" spc="5">
                <a:latin typeface="Microsoft Sans Serif"/>
                <a:cs typeface="Microsoft Sans Serif"/>
              </a:rPr>
              <a:t> </a:t>
            </a:r>
            <a:r>
              <a:rPr dirty="0" sz="2700" spc="-180">
                <a:latin typeface="Microsoft Sans Serif"/>
                <a:cs typeface="Microsoft Sans Serif"/>
              </a:rPr>
              <a:t>problema</a:t>
            </a:r>
            <a:endParaRPr sz="2700">
              <a:latin typeface="Microsoft Sans Serif"/>
              <a:cs typeface="Microsoft Sans Serif"/>
            </a:endParaRPr>
          </a:p>
          <a:p>
            <a:pPr marL="12700" marR="5080">
              <a:lnSpc>
                <a:spcPct val="125000"/>
              </a:lnSpc>
            </a:pPr>
            <a:r>
              <a:rPr dirty="0" sz="2700" spc="-500">
                <a:latin typeface="Microsoft Sans Serif"/>
                <a:cs typeface="Microsoft Sans Serif"/>
              </a:rPr>
              <a:t>Q</a:t>
            </a:r>
            <a:r>
              <a:rPr dirty="0" sz="2700" spc="-235">
                <a:latin typeface="Microsoft Sans Serif"/>
                <a:cs typeface="Microsoft Sans Serif"/>
              </a:rPr>
              <a:t>u</a:t>
            </a:r>
            <a:r>
              <a:rPr dirty="0" sz="2700" spc="-270">
                <a:latin typeface="Microsoft Sans Serif"/>
                <a:cs typeface="Microsoft Sans Serif"/>
              </a:rPr>
              <a:t>é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50">
                <a:latin typeface="Microsoft Sans Serif"/>
                <a:cs typeface="Microsoft Sans Serif"/>
              </a:rPr>
              <a:t>s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80">
                <a:latin typeface="Microsoft Sans Serif"/>
                <a:cs typeface="Microsoft Sans Serif"/>
              </a:rPr>
              <a:t>l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185">
                <a:latin typeface="Microsoft Sans Serif"/>
                <a:cs typeface="Microsoft Sans Serif"/>
              </a:rPr>
              <a:t>d</a:t>
            </a:r>
            <a:r>
              <a:rPr dirty="0" sz="2700" spc="-55">
                <a:latin typeface="Microsoft Sans Serif"/>
                <a:cs typeface="Microsoft Sans Serif"/>
              </a:rPr>
              <a:t>i</a:t>
            </a:r>
            <a:r>
              <a:rPr dirty="0" sz="2700" spc="-225">
                <a:latin typeface="Microsoft Sans Serif"/>
                <a:cs typeface="Microsoft Sans Serif"/>
              </a:rPr>
              <a:t>s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10">
                <a:latin typeface="Microsoft Sans Serif"/>
                <a:cs typeface="Microsoft Sans Serif"/>
              </a:rPr>
              <a:t>ñ</a:t>
            </a:r>
            <a:r>
              <a:rPr dirty="0" sz="2700" spc="-235">
                <a:latin typeface="Microsoft Sans Serif"/>
                <a:cs typeface="Microsoft Sans Serif"/>
              </a:rPr>
              <a:t>o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00">
                <a:latin typeface="Microsoft Sans Serif"/>
                <a:cs typeface="Microsoft Sans Serif"/>
              </a:rPr>
              <a:t>c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10">
                <a:latin typeface="Microsoft Sans Serif"/>
                <a:cs typeface="Microsoft Sans Serif"/>
              </a:rPr>
              <a:t>n</a:t>
            </a:r>
            <a:r>
              <a:rPr dirty="0" sz="2700" spc="229">
                <a:latin typeface="Microsoft Sans Serif"/>
                <a:cs typeface="Microsoft Sans Serif"/>
              </a:rPr>
              <a:t>t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185">
                <a:latin typeface="Microsoft Sans Serif"/>
                <a:cs typeface="Microsoft Sans Serif"/>
              </a:rPr>
              <a:t>d</a:t>
            </a:r>
            <a:r>
              <a:rPr dirty="0" sz="2700" spc="-235">
                <a:latin typeface="Microsoft Sans Serif"/>
                <a:cs typeface="Microsoft Sans Serif"/>
              </a:rPr>
              <a:t>o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35">
                <a:latin typeface="Microsoft Sans Serif"/>
                <a:cs typeface="Microsoft Sans Serif"/>
              </a:rPr>
              <a:t>n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80">
                <a:latin typeface="Microsoft Sans Serif"/>
                <a:cs typeface="Microsoft Sans Serif"/>
              </a:rPr>
              <a:t>l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25">
                <a:latin typeface="Microsoft Sans Serif"/>
                <a:cs typeface="Microsoft Sans Serif"/>
              </a:rPr>
              <a:t>s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40">
                <a:latin typeface="Microsoft Sans Serif"/>
                <a:cs typeface="Microsoft Sans Serif"/>
              </a:rPr>
              <a:t>r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10">
                <a:latin typeface="Microsoft Sans Serif"/>
                <a:cs typeface="Microsoft Sans Serif"/>
              </a:rPr>
              <a:t>h</a:t>
            </a:r>
            <a:r>
              <a:rPr dirty="0" sz="2700" spc="-235">
                <a:latin typeface="Microsoft Sans Serif"/>
                <a:cs typeface="Microsoft Sans Serif"/>
              </a:rPr>
              <a:t>u</a:t>
            </a:r>
            <a:r>
              <a:rPr dirty="0" sz="2700" spc="-310">
                <a:latin typeface="Microsoft Sans Serif"/>
                <a:cs typeface="Microsoft Sans Serif"/>
              </a:rPr>
              <a:t>m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210">
                <a:latin typeface="Microsoft Sans Serif"/>
                <a:cs typeface="Microsoft Sans Serif"/>
              </a:rPr>
              <a:t>n</a:t>
            </a:r>
            <a:r>
              <a:rPr dirty="0" sz="2700" spc="-155">
                <a:latin typeface="Microsoft Sans Serif"/>
                <a:cs typeface="Microsoft Sans Serif"/>
              </a:rPr>
              <a:t>o  </a:t>
            </a:r>
            <a:r>
              <a:rPr dirty="0" sz="2700" spc="-400">
                <a:latin typeface="Microsoft Sans Serif"/>
                <a:cs typeface="Microsoft Sans Serif"/>
              </a:rPr>
              <a:t>E</a:t>
            </a:r>
            <a:r>
              <a:rPr dirty="0" sz="2700" spc="-80">
                <a:latin typeface="Microsoft Sans Serif"/>
                <a:cs typeface="Microsoft Sans Serif"/>
              </a:rPr>
              <a:t>l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415">
                <a:latin typeface="Microsoft Sans Serif"/>
                <a:cs typeface="Microsoft Sans Serif"/>
              </a:rPr>
              <a:t>D</a:t>
            </a:r>
            <a:r>
              <a:rPr dirty="0" sz="2700" spc="-484">
                <a:latin typeface="Microsoft Sans Serif"/>
                <a:cs typeface="Microsoft Sans Serif"/>
              </a:rPr>
              <a:t>C</a:t>
            </a:r>
            <a:r>
              <a:rPr dirty="0" sz="2700" spc="-360">
                <a:latin typeface="Microsoft Sans Serif"/>
                <a:cs typeface="Microsoft Sans Serif"/>
              </a:rPr>
              <a:t>H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35">
                <a:latin typeface="Microsoft Sans Serif"/>
                <a:cs typeface="Microsoft Sans Serif"/>
              </a:rPr>
              <a:t>n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80">
                <a:latin typeface="Microsoft Sans Serif"/>
                <a:cs typeface="Microsoft Sans Serif"/>
              </a:rPr>
              <a:t>l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310">
                <a:latin typeface="Microsoft Sans Serif"/>
                <a:cs typeface="Microsoft Sans Serif"/>
              </a:rPr>
              <a:t>m</a:t>
            </a:r>
            <a:r>
              <a:rPr dirty="0" sz="2700" spc="-235">
                <a:latin typeface="Microsoft Sans Serif"/>
                <a:cs typeface="Microsoft Sans Serif"/>
              </a:rPr>
              <a:t>u</a:t>
            </a:r>
            <a:r>
              <a:rPr dirty="0" sz="2700" spc="-210">
                <a:latin typeface="Microsoft Sans Serif"/>
                <a:cs typeface="Microsoft Sans Serif"/>
              </a:rPr>
              <a:t>n</a:t>
            </a:r>
            <a:r>
              <a:rPr dirty="0" sz="2700" spc="-185">
                <a:latin typeface="Microsoft Sans Serif"/>
                <a:cs typeface="Microsoft Sans Serif"/>
              </a:rPr>
              <a:t>d</a:t>
            </a:r>
            <a:r>
              <a:rPr dirty="0" sz="2700" spc="-235">
                <a:latin typeface="Microsoft Sans Serif"/>
                <a:cs typeface="Microsoft Sans Serif"/>
              </a:rPr>
              <a:t>o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80">
                <a:latin typeface="Microsoft Sans Serif"/>
                <a:cs typeface="Microsoft Sans Serif"/>
              </a:rPr>
              <a:t>l</a:t>
            </a:r>
            <a:endParaRPr sz="2700">
              <a:latin typeface="Microsoft Sans Serif"/>
              <a:cs typeface="Microsoft Sans Serif"/>
            </a:endParaRPr>
          </a:p>
          <a:p>
            <a:pPr marL="12700" marR="2336800">
              <a:lnSpc>
                <a:spcPct val="125000"/>
              </a:lnSpc>
            </a:pPr>
            <a:r>
              <a:rPr dirty="0" sz="2700" spc="-605">
                <a:latin typeface="Microsoft Sans Serif"/>
                <a:cs typeface="Microsoft Sans Serif"/>
              </a:rPr>
              <a:t>¿</a:t>
            </a:r>
            <a:r>
              <a:rPr dirty="0" sz="2700" spc="-484">
                <a:latin typeface="Microsoft Sans Serif"/>
                <a:cs typeface="Microsoft Sans Serif"/>
              </a:rPr>
              <a:t>C</a:t>
            </a:r>
            <a:r>
              <a:rPr dirty="0" sz="2700" spc="-210">
                <a:latin typeface="Microsoft Sans Serif"/>
                <a:cs typeface="Microsoft Sans Serif"/>
              </a:rPr>
              <a:t>ó</a:t>
            </a:r>
            <a:r>
              <a:rPr dirty="0" sz="2700" spc="-310">
                <a:latin typeface="Microsoft Sans Serif"/>
                <a:cs typeface="Microsoft Sans Serif"/>
              </a:rPr>
              <a:t>m</a:t>
            </a:r>
            <a:r>
              <a:rPr dirty="0" sz="2700" spc="-235">
                <a:latin typeface="Microsoft Sans Serif"/>
                <a:cs typeface="Microsoft Sans Serif"/>
              </a:rPr>
              <a:t>o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185">
                <a:latin typeface="Microsoft Sans Serif"/>
                <a:cs typeface="Microsoft Sans Serif"/>
              </a:rPr>
              <a:t>p</a:t>
            </a:r>
            <a:r>
              <a:rPr dirty="0" sz="2700" spc="-210">
                <a:latin typeface="Microsoft Sans Serif"/>
                <a:cs typeface="Microsoft Sans Serif"/>
              </a:rPr>
              <a:t>o</a:t>
            </a:r>
            <a:r>
              <a:rPr dirty="0" sz="2700" spc="-185">
                <a:latin typeface="Microsoft Sans Serif"/>
                <a:cs typeface="Microsoft Sans Serif"/>
              </a:rPr>
              <a:t>d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310">
                <a:latin typeface="Microsoft Sans Serif"/>
                <a:cs typeface="Microsoft Sans Serif"/>
              </a:rPr>
              <a:t>m</a:t>
            </a:r>
            <a:r>
              <a:rPr dirty="0" sz="2700" spc="-210">
                <a:latin typeface="Microsoft Sans Serif"/>
                <a:cs typeface="Microsoft Sans Serif"/>
              </a:rPr>
              <a:t>o</a:t>
            </a:r>
            <a:r>
              <a:rPr dirty="0" sz="2700" spc="-250">
                <a:latin typeface="Microsoft Sans Serif"/>
                <a:cs typeface="Microsoft Sans Serif"/>
              </a:rPr>
              <a:t>s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185">
                <a:latin typeface="Microsoft Sans Serif"/>
                <a:cs typeface="Microsoft Sans Serif"/>
              </a:rPr>
              <a:t>p</a:t>
            </a:r>
            <a:r>
              <a:rPr dirty="0" sz="2700" spc="-55">
                <a:latin typeface="Microsoft Sans Serif"/>
                <a:cs typeface="Microsoft Sans Serif"/>
              </a:rPr>
              <a:t>li</a:t>
            </a:r>
            <a:r>
              <a:rPr dirty="0" sz="2700" spc="-200">
                <a:latin typeface="Microsoft Sans Serif"/>
                <a:cs typeface="Microsoft Sans Serif"/>
              </a:rPr>
              <a:t>c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55">
                <a:latin typeface="Microsoft Sans Serif"/>
                <a:cs typeface="Microsoft Sans Serif"/>
              </a:rPr>
              <a:t>l</a:t>
            </a:r>
            <a:r>
              <a:rPr dirty="0" sz="2700" spc="-210">
                <a:latin typeface="Microsoft Sans Serif"/>
                <a:cs typeface="Microsoft Sans Serif"/>
              </a:rPr>
              <a:t>o</a:t>
            </a:r>
            <a:r>
              <a:rPr dirty="0" sz="2700" spc="-165">
                <a:latin typeface="Microsoft Sans Serif"/>
                <a:cs typeface="Microsoft Sans Serif"/>
              </a:rPr>
              <a:t>?  </a:t>
            </a:r>
            <a:r>
              <a:rPr dirty="0" sz="2700" spc="-175">
                <a:latin typeface="Microsoft Sans Serif"/>
                <a:cs typeface="Microsoft Sans Serif"/>
              </a:rPr>
              <a:t>Puntos</a:t>
            </a:r>
            <a:r>
              <a:rPr dirty="0" sz="2700">
                <a:latin typeface="Microsoft Sans Serif"/>
                <a:cs typeface="Microsoft Sans Serif"/>
              </a:rPr>
              <a:t> </a:t>
            </a:r>
            <a:r>
              <a:rPr dirty="0" sz="2700" spc="-110">
                <a:latin typeface="Microsoft Sans Serif"/>
                <a:cs typeface="Microsoft Sans Serif"/>
              </a:rPr>
              <a:t>importantes</a:t>
            </a:r>
            <a:endParaRPr sz="27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2700" spc="-335">
                <a:latin typeface="Microsoft Sans Serif"/>
                <a:cs typeface="Microsoft Sans Serif"/>
              </a:rPr>
              <a:t>N</a:t>
            </a:r>
            <a:r>
              <a:rPr dirty="0" sz="2700" spc="-235">
                <a:latin typeface="Microsoft Sans Serif"/>
                <a:cs typeface="Microsoft Sans Serif"/>
              </a:rPr>
              <a:t>u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25">
                <a:latin typeface="Microsoft Sans Serif"/>
                <a:cs typeface="Microsoft Sans Serif"/>
              </a:rPr>
              <a:t>s</a:t>
            </a:r>
            <a:r>
              <a:rPr dirty="0" sz="2700" spc="229">
                <a:latin typeface="Microsoft Sans Serif"/>
                <a:cs typeface="Microsoft Sans Serif"/>
              </a:rPr>
              <a:t>t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235">
                <a:latin typeface="Microsoft Sans Serif"/>
                <a:cs typeface="Microsoft Sans Serif"/>
              </a:rPr>
              <a:t>o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185">
                <a:latin typeface="Microsoft Sans Serif"/>
                <a:cs typeface="Microsoft Sans Serif"/>
              </a:rPr>
              <a:t>p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210">
                <a:latin typeface="Microsoft Sans Serif"/>
                <a:cs typeface="Microsoft Sans Serif"/>
              </a:rPr>
              <a:t>o</a:t>
            </a:r>
            <a:r>
              <a:rPr dirty="0" sz="2700" spc="-185">
                <a:latin typeface="Microsoft Sans Serif"/>
                <a:cs typeface="Microsoft Sans Serif"/>
              </a:rPr>
              <a:t>g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310">
                <a:latin typeface="Microsoft Sans Serif"/>
                <a:cs typeface="Microsoft Sans Serif"/>
              </a:rPr>
              <a:t>m</a:t>
            </a:r>
            <a:r>
              <a:rPr dirty="0" sz="2700" spc="-310">
                <a:latin typeface="Microsoft Sans Serif"/>
                <a:cs typeface="Microsoft Sans Serif"/>
              </a:rPr>
              <a:t>a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185">
                <a:latin typeface="Microsoft Sans Serif"/>
                <a:cs typeface="Microsoft Sans Serif"/>
              </a:rPr>
              <a:t>d</a:t>
            </a:r>
            <a:r>
              <a:rPr dirty="0" sz="2700" spc="-270">
                <a:latin typeface="Microsoft Sans Serif"/>
                <a:cs typeface="Microsoft Sans Serif"/>
              </a:rPr>
              <a:t>e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225">
                <a:latin typeface="Microsoft Sans Serif"/>
                <a:cs typeface="Microsoft Sans Serif"/>
              </a:rPr>
              <a:t>s</a:t>
            </a:r>
            <a:r>
              <a:rPr dirty="0" sz="2700" spc="-210">
                <a:latin typeface="Microsoft Sans Serif"/>
                <a:cs typeface="Microsoft Sans Serif"/>
              </a:rPr>
              <a:t>o</a:t>
            </a:r>
            <a:r>
              <a:rPr dirty="0" sz="2700" spc="-200">
                <a:latin typeface="Microsoft Sans Serif"/>
                <a:cs typeface="Microsoft Sans Serif"/>
              </a:rPr>
              <a:t>c</a:t>
            </a:r>
            <a:r>
              <a:rPr dirty="0" sz="2700" spc="-55">
                <a:latin typeface="Microsoft Sans Serif"/>
                <a:cs typeface="Microsoft Sans Serif"/>
              </a:rPr>
              <a:t>i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200">
                <a:latin typeface="Microsoft Sans Serif"/>
                <a:cs typeface="Microsoft Sans Serif"/>
              </a:rPr>
              <a:t>c</a:t>
            </a:r>
            <a:r>
              <a:rPr dirty="0" sz="2700" spc="-55">
                <a:latin typeface="Microsoft Sans Serif"/>
                <a:cs typeface="Microsoft Sans Serif"/>
              </a:rPr>
              <a:t>i</a:t>
            </a:r>
            <a:r>
              <a:rPr dirty="0" sz="2700" spc="-210">
                <a:latin typeface="Microsoft Sans Serif"/>
                <a:cs typeface="Microsoft Sans Serif"/>
              </a:rPr>
              <a:t>ó</a:t>
            </a:r>
            <a:r>
              <a:rPr dirty="0" sz="2700" spc="-235">
                <a:latin typeface="Microsoft Sans Serif"/>
                <a:cs typeface="Microsoft Sans Serif"/>
              </a:rPr>
              <a:t>n</a:t>
            </a:r>
            <a:endParaRPr sz="27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279" y="7512935"/>
            <a:ext cx="3486149" cy="277406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46901" y="635691"/>
            <a:ext cx="5953124" cy="12668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53959" cy="10287635"/>
            <a:chOff x="0" y="0"/>
            <a:chExt cx="7553959" cy="10287635"/>
          </a:xfrm>
        </p:grpSpPr>
        <p:sp>
          <p:nvSpPr>
            <p:cNvPr id="3" name="object 3"/>
            <p:cNvSpPr/>
            <p:nvPr/>
          </p:nvSpPr>
          <p:spPr>
            <a:xfrm>
              <a:off x="198" y="0"/>
              <a:ext cx="7553325" cy="7562850"/>
            </a:xfrm>
            <a:custGeom>
              <a:avLst/>
              <a:gdLst/>
              <a:ahLst/>
              <a:cxnLst/>
              <a:rect l="l" t="t" r="r" b="b"/>
              <a:pathLst>
                <a:path w="7553325" h="7562850">
                  <a:moveTo>
                    <a:pt x="0" y="7562849"/>
                  </a:moveTo>
                  <a:lnTo>
                    <a:pt x="0" y="0"/>
                  </a:lnTo>
                  <a:lnTo>
                    <a:pt x="7553324" y="0"/>
                  </a:lnTo>
                  <a:lnTo>
                    <a:pt x="0" y="7562849"/>
                  </a:lnTo>
                  <a:close/>
                </a:path>
              </a:pathLst>
            </a:custGeom>
            <a:solidFill>
              <a:srgbClr val="BE323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1"/>
              <a:ext cx="2796540" cy="4714875"/>
            </a:xfrm>
            <a:custGeom>
              <a:avLst/>
              <a:gdLst/>
              <a:ahLst/>
              <a:cxnLst/>
              <a:rect l="l" t="t" r="r" b="b"/>
              <a:pathLst>
                <a:path w="2796540" h="4714875">
                  <a:moveTo>
                    <a:pt x="2796236" y="4714874"/>
                  </a:moveTo>
                  <a:lnTo>
                    <a:pt x="0" y="4714874"/>
                  </a:lnTo>
                  <a:lnTo>
                    <a:pt x="0" y="133241"/>
                  </a:lnTo>
                  <a:lnTo>
                    <a:pt x="76849" y="0"/>
                  </a:lnTo>
                  <a:lnTo>
                    <a:pt x="2796236" y="47148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279" y="7512934"/>
              <a:ext cx="3486149" cy="277406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913620">
              <a:lnSpc>
                <a:spcPct val="100000"/>
              </a:lnSpc>
              <a:spcBef>
                <a:spcPts val="100"/>
              </a:spcBef>
            </a:pPr>
            <a:r>
              <a:rPr dirty="0" spc="590"/>
              <a:t>C</a:t>
            </a:r>
            <a:r>
              <a:rPr dirty="0" spc="1090"/>
              <a:t>O</a:t>
            </a:r>
            <a:r>
              <a:rPr dirty="0" spc="1125"/>
              <a:t>N</a:t>
            </a:r>
            <a:r>
              <a:rPr dirty="0" spc="254"/>
              <a:t>T</a:t>
            </a:r>
            <a:r>
              <a:rPr dirty="0" spc="-275"/>
              <a:t>E</a:t>
            </a:r>
            <a:r>
              <a:rPr dirty="0" spc="1125"/>
              <a:t>N</a:t>
            </a:r>
            <a:r>
              <a:rPr dirty="0" spc="585"/>
              <a:t>I</a:t>
            </a:r>
            <a:r>
              <a:rPr dirty="0" spc="480"/>
              <a:t>D</a:t>
            </a:r>
            <a:r>
              <a:rPr dirty="0" spc="725"/>
              <a:t>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782212" y="4282019"/>
            <a:ext cx="4194175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330" b="1">
                <a:latin typeface="Arial"/>
                <a:cs typeface="Arial"/>
              </a:rPr>
              <a:t>INTRODUCCIÓN</a:t>
            </a:r>
            <a:endParaRPr sz="37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46901" y="635692"/>
            <a:ext cx="5953124" cy="12668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66077" y="0"/>
            <a:ext cx="8021955" cy="10287000"/>
            <a:chOff x="10266077" y="0"/>
            <a:chExt cx="8021955" cy="10287000"/>
          </a:xfrm>
        </p:grpSpPr>
        <p:sp>
          <p:nvSpPr>
            <p:cNvPr id="3" name="object 3"/>
            <p:cNvSpPr/>
            <p:nvPr/>
          </p:nvSpPr>
          <p:spPr>
            <a:xfrm>
              <a:off x="10266077" y="0"/>
              <a:ext cx="8021955" cy="8002905"/>
            </a:xfrm>
            <a:custGeom>
              <a:avLst/>
              <a:gdLst/>
              <a:ahLst/>
              <a:cxnLst/>
              <a:rect l="l" t="t" r="r" b="b"/>
              <a:pathLst>
                <a:path w="8021955" h="8002905">
                  <a:moveTo>
                    <a:pt x="0" y="0"/>
                  </a:moveTo>
                  <a:lnTo>
                    <a:pt x="8021821" y="0"/>
                  </a:lnTo>
                  <a:lnTo>
                    <a:pt x="8021821" y="80029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323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5337511" y="0"/>
              <a:ext cx="2950845" cy="5057140"/>
            </a:xfrm>
            <a:custGeom>
              <a:avLst/>
              <a:gdLst/>
              <a:ahLst/>
              <a:cxnLst/>
              <a:rect l="l" t="t" r="r" b="b"/>
              <a:pathLst>
                <a:path w="2950844" h="5057140">
                  <a:moveTo>
                    <a:pt x="2950487" y="5057143"/>
                  </a:moveTo>
                  <a:lnTo>
                    <a:pt x="0" y="5057143"/>
                  </a:lnTo>
                  <a:lnTo>
                    <a:pt x="2919394" y="0"/>
                  </a:lnTo>
                  <a:lnTo>
                    <a:pt x="2950487" y="0"/>
                  </a:lnTo>
                  <a:lnTo>
                    <a:pt x="2950487" y="5057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97267" y="7512932"/>
              <a:ext cx="3486149" cy="277406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016000" y="3001487"/>
            <a:ext cx="6182995" cy="1949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5799"/>
              </a:lnSpc>
              <a:spcBef>
                <a:spcPts val="100"/>
              </a:spcBef>
            </a:pPr>
            <a:r>
              <a:rPr dirty="0" sz="5450" spc="370" b="1">
                <a:latin typeface="Arial"/>
                <a:cs typeface="Arial"/>
              </a:rPr>
              <a:t>CONTENIDO</a:t>
            </a:r>
            <a:r>
              <a:rPr dirty="0" sz="5450" spc="240" b="1">
                <a:latin typeface="Arial"/>
                <a:cs typeface="Arial"/>
              </a:rPr>
              <a:t> </a:t>
            </a:r>
            <a:r>
              <a:rPr dirty="0" sz="5450" spc="-110" b="1">
                <a:latin typeface="Arial"/>
                <a:cs typeface="Arial"/>
              </a:rPr>
              <a:t>DEL </a:t>
            </a:r>
            <a:r>
              <a:rPr dirty="0" sz="5450" spc="-1500" b="1">
                <a:latin typeface="Arial"/>
                <a:cs typeface="Arial"/>
              </a:rPr>
              <a:t> </a:t>
            </a:r>
            <a:r>
              <a:rPr dirty="0" sz="5450" spc="180" b="1">
                <a:latin typeface="Arial"/>
                <a:cs typeface="Arial"/>
              </a:rPr>
              <a:t>TRABAJO</a:t>
            </a:r>
            <a:endParaRPr sz="5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6000" y="5730440"/>
            <a:ext cx="7480300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00" spc="-10">
                <a:latin typeface="Microsoft Sans Serif"/>
                <a:cs typeface="Microsoft Sans Serif"/>
              </a:rPr>
              <a:t>KKSDKJKSDFJKLSDFJKLSDFJLFsfdf</a:t>
            </a:r>
            <a:endParaRPr sz="34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8700" y="694473"/>
            <a:ext cx="5953124" cy="12668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734461" y="2724087"/>
            <a:ext cx="7553959" cy="7562850"/>
            <a:chOff x="10734461" y="2724087"/>
            <a:chExt cx="7553959" cy="7562850"/>
          </a:xfrm>
        </p:grpSpPr>
        <p:sp>
          <p:nvSpPr>
            <p:cNvPr id="3" name="object 3"/>
            <p:cNvSpPr/>
            <p:nvPr/>
          </p:nvSpPr>
          <p:spPr>
            <a:xfrm>
              <a:off x="10734461" y="2724087"/>
              <a:ext cx="7553325" cy="7562850"/>
            </a:xfrm>
            <a:custGeom>
              <a:avLst/>
              <a:gdLst/>
              <a:ahLst/>
              <a:cxnLst/>
              <a:rect l="l" t="t" r="r" b="b"/>
              <a:pathLst>
                <a:path w="7553325" h="7562850">
                  <a:moveTo>
                    <a:pt x="7553324" y="0"/>
                  </a:moveTo>
                  <a:lnTo>
                    <a:pt x="7553324" y="7562849"/>
                  </a:lnTo>
                  <a:lnTo>
                    <a:pt x="0" y="7562849"/>
                  </a:lnTo>
                  <a:lnTo>
                    <a:pt x="7553324" y="0"/>
                  </a:lnTo>
                  <a:close/>
                </a:path>
              </a:pathLst>
            </a:custGeom>
            <a:solidFill>
              <a:srgbClr val="BE323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5570720" y="5572008"/>
              <a:ext cx="2717800" cy="4711700"/>
            </a:xfrm>
            <a:custGeom>
              <a:avLst/>
              <a:gdLst/>
              <a:ahLst/>
              <a:cxnLst/>
              <a:rect l="l" t="t" r="r" b="b"/>
              <a:pathLst>
                <a:path w="2717800" h="4711700">
                  <a:moveTo>
                    <a:pt x="0" y="0"/>
                  </a:moveTo>
                  <a:lnTo>
                    <a:pt x="2717279" y="0"/>
                  </a:lnTo>
                  <a:lnTo>
                    <a:pt x="2717279" y="47112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16000" y="1463678"/>
            <a:ext cx="6484620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0" spc="605"/>
              <a:t>C</a:t>
            </a:r>
            <a:r>
              <a:rPr dirty="0" sz="7500" spc="1115"/>
              <a:t>O</a:t>
            </a:r>
            <a:r>
              <a:rPr dirty="0" sz="7500" spc="1150"/>
              <a:t>N</a:t>
            </a:r>
            <a:r>
              <a:rPr dirty="0" sz="7500" spc="260"/>
              <a:t>T</a:t>
            </a:r>
            <a:r>
              <a:rPr dirty="0" sz="7500" spc="-280"/>
              <a:t>E</a:t>
            </a:r>
            <a:r>
              <a:rPr dirty="0" sz="7500" spc="1150"/>
              <a:t>N</a:t>
            </a:r>
            <a:r>
              <a:rPr dirty="0" sz="7500" spc="600"/>
              <a:t>I</a:t>
            </a:r>
            <a:r>
              <a:rPr dirty="0" sz="7500" spc="490"/>
              <a:t>D</a:t>
            </a:r>
            <a:r>
              <a:rPr dirty="0" sz="7500" spc="740"/>
              <a:t>O</a:t>
            </a:r>
            <a:endParaRPr sz="7500"/>
          </a:p>
        </p:txBody>
      </p:sp>
      <p:sp>
        <p:nvSpPr>
          <p:cNvPr id="6" name="object 6"/>
          <p:cNvSpPr/>
          <p:nvPr/>
        </p:nvSpPr>
        <p:spPr>
          <a:xfrm>
            <a:off x="9144000" y="2143607"/>
            <a:ext cx="9144000" cy="57150"/>
          </a:xfrm>
          <a:custGeom>
            <a:avLst/>
            <a:gdLst/>
            <a:ahLst/>
            <a:cxnLst/>
            <a:rect l="l" t="t" r="r" b="b"/>
            <a:pathLst>
              <a:path w="9144000" h="57150">
                <a:moveTo>
                  <a:pt x="0" y="0"/>
                </a:moveTo>
                <a:lnTo>
                  <a:pt x="9143999" y="0"/>
                </a:lnTo>
                <a:lnTo>
                  <a:pt x="9143999" y="57149"/>
                </a:lnTo>
                <a:lnTo>
                  <a:pt x="0" y="571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226216" y="3943157"/>
            <a:ext cx="5916295" cy="3111500"/>
          </a:xfrm>
          <a:prstGeom prst="rect">
            <a:avLst/>
          </a:prstGeom>
        </p:spPr>
        <p:txBody>
          <a:bodyPr wrap="square" lIns="0" tIns="1155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2700" spc="-185">
                <a:latin typeface="Microsoft Sans Serif"/>
                <a:cs typeface="Microsoft Sans Serif"/>
              </a:rPr>
              <a:t>Formulación</a:t>
            </a:r>
            <a:r>
              <a:rPr dirty="0" sz="2700" spc="5">
                <a:latin typeface="Microsoft Sans Serif"/>
                <a:cs typeface="Microsoft Sans Serif"/>
              </a:rPr>
              <a:t> </a:t>
            </a:r>
            <a:r>
              <a:rPr dirty="0" sz="2700" spc="-170">
                <a:latin typeface="Microsoft Sans Serif"/>
                <a:cs typeface="Microsoft Sans Serif"/>
              </a:rPr>
              <a:t>del</a:t>
            </a:r>
            <a:r>
              <a:rPr dirty="0" sz="2700" spc="5">
                <a:latin typeface="Microsoft Sans Serif"/>
                <a:cs typeface="Microsoft Sans Serif"/>
              </a:rPr>
              <a:t> </a:t>
            </a:r>
            <a:r>
              <a:rPr dirty="0" sz="2700" spc="-180">
                <a:latin typeface="Microsoft Sans Serif"/>
                <a:cs typeface="Microsoft Sans Serif"/>
              </a:rPr>
              <a:t>problema</a:t>
            </a:r>
            <a:endParaRPr sz="2700">
              <a:latin typeface="Microsoft Sans Serif"/>
              <a:cs typeface="Microsoft Sans Serif"/>
            </a:endParaRPr>
          </a:p>
          <a:p>
            <a:pPr marL="12700" marR="5080">
              <a:lnSpc>
                <a:spcPct val="125000"/>
              </a:lnSpc>
            </a:pPr>
            <a:r>
              <a:rPr dirty="0" sz="2700" spc="-500">
                <a:latin typeface="Microsoft Sans Serif"/>
                <a:cs typeface="Microsoft Sans Serif"/>
              </a:rPr>
              <a:t>Q</a:t>
            </a:r>
            <a:r>
              <a:rPr dirty="0" sz="2700" spc="-235">
                <a:latin typeface="Microsoft Sans Serif"/>
                <a:cs typeface="Microsoft Sans Serif"/>
              </a:rPr>
              <a:t>u</a:t>
            </a:r>
            <a:r>
              <a:rPr dirty="0" sz="2700" spc="-270">
                <a:latin typeface="Microsoft Sans Serif"/>
                <a:cs typeface="Microsoft Sans Serif"/>
              </a:rPr>
              <a:t>é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50">
                <a:latin typeface="Microsoft Sans Serif"/>
                <a:cs typeface="Microsoft Sans Serif"/>
              </a:rPr>
              <a:t>s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80">
                <a:latin typeface="Microsoft Sans Serif"/>
                <a:cs typeface="Microsoft Sans Serif"/>
              </a:rPr>
              <a:t>l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185">
                <a:latin typeface="Microsoft Sans Serif"/>
                <a:cs typeface="Microsoft Sans Serif"/>
              </a:rPr>
              <a:t>d</a:t>
            </a:r>
            <a:r>
              <a:rPr dirty="0" sz="2700" spc="-55">
                <a:latin typeface="Microsoft Sans Serif"/>
                <a:cs typeface="Microsoft Sans Serif"/>
              </a:rPr>
              <a:t>i</a:t>
            </a:r>
            <a:r>
              <a:rPr dirty="0" sz="2700" spc="-225">
                <a:latin typeface="Microsoft Sans Serif"/>
                <a:cs typeface="Microsoft Sans Serif"/>
              </a:rPr>
              <a:t>s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10">
                <a:latin typeface="Microsoft Sans Serif"/>
                <a:cs typeface="Microsoft Sans Serif"/>
              </a:rPr>
              <a:t>ñ</a:t>
            </a:r>
            <a:r>
              <a:rPr dirty="0" sz="2700" spc="-235">
                <a:latin typeface="Microsoft Sans Serif"/>
                <a:cs typeface="Microsoft Sans Serif"/>
              </a:rPr>
              <a:t>o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00">
                <a:latin typeface="Microsoft Sans Serif"/>
                <a:cs typeface="Microsoft Sans Serif"/>
              </a:rPr>
              <a:t>c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10">
                <a:latin typeface="Microsoft Sans Serif"/>
                <a:cs typeface="Microsoft Sans Serif"/>
              </a:rPr>
              <a:t>n</a:t>
            </a:r>
            <a:r>
              <a:rPr dirty="0" sz="2700" spc="229">
                <a:latin typeface="Microsoft Sans Serif"/>
                <a:cs typeface="Microsoft Sans Serif"/>
              </a:rPr>
              <a:t>t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185">
                <a:latin typeface="Microsoft Sans Serif"/>
                <a:cs typeface="Microsoft Sans Serif"/>
              </a:rPr>
              <a:t>d</a:t>
            </a:r>
            <a:r>
              <a:rPr dirty="0" sz="2700" spc="-235">
                <a:latin typeface="Microsoft Sans Serif"/>
                <a:cs typeface="Microsoft Sans Serif"/>
              </a:rPr>
              <a:t>o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35">
                <a:latin typeface="Microsoft Sans Serif"/>
                <a:cs typeface="Microsoft Sans Serif"/>
              </a:rPr>
              <a:t>n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80">
                <a:latin typeface="Microsoft Sans Serif"/>
                <a:cs typeface="Microsoft Sans Serif"/>
              </a:rPr>
              <a:t>l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25">
                <a:latin typeface="Microsoft Sans Serif"/>
                <a:cs typeface="Microsoft Sans Serif"/>
              </a:rPr>
              <a:t>s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40">
                <a:latin typeface="Microsoft Sans Serif"/>
                <a:cs typeface="Microsoft Sans Serif"/>
              </a:rPr>
              <a:t>r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10">
                <a:latin typeface="Microsoft Sans Serif"/>
                <a:cs typeface="Microsoft Sans Serif"/>
              </a:rPr>
              <a:t>h</a:t>
            </a:r>
            <a:r>
              <a:rPr dirty="0" sz="2700" spc="-235">
                <a:latin typeface="Microsoft Sans Serif"/>
                <a:cs typeface="Microsoft Sans Serif"/>
              </a:rPr>
              <a:t>u</a:t>
            </a:r>
            <a:r>
              <a:rPr dirty="0" sz="2700" spc="-310">
                <a:latin typeface="Microsoft Sans Serif"/>
                <a:cs typeface="Microsoft Sans Serif"/>
              </a:rPr>
              <a:t>m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210">
                <a:latin typeface="Microsoft Sans Serif"/>
                <a:cs typeface="Microsoft Sans Serif"/>
              </a:rPr>
              <a:t>n</a:t>
            </a:r>
            <a:r>
              <a:rPr dirty="0" sz="2700" spc="-155">
                <a:latin typeface="Microsoft Sans Serif"/>
                <a:cs typeface="Microsoft Sans Serif"/>
              </a:rPr>
              <a:t>o  </a:t>
            </a:r>
            <a:r>
              <a:rPr dirty="0" sz="2700" spc="-400">
                <a:latin typeface="Microsoft Sans Serif"/>
                <a:cs typeface="Microsoft Sans Serif"/>
              </a:rPr>
              <a:t>E</a:t>
            </a:r>
            <a:r>
              <a:rPr dirty="0" sz="2700" spc="-80">
                <a:latin typeface="Microsoft Sans Serif"/>
                <a:cs typeface="Microsoft Sans Serif"/>
              </a:rPr>
              <a:t>l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415">
                <a:latin typeface="Microsoft Sans Serif"/>
                <a:cs typeface="Microsoft Sans Serif"/>
              </a:rPr>
              <a:t>D</a:t>
            </a:r>
            <a:r>
              <a:rPr dirty="0" sz="2700" spc="-484">
                <a:latin typeface="Microsoft Sans Serif"/>
                <a:cs typeface="Microsoft Sans Serif"/>
              </a:rPr>
              <a:t>C</a:t>
            </a:r>
            <a:r>
              <a:rPr dirty="0" sz="2700" spc="-360">
                <a:latin typeface="Microsoft Sans Serif"/>
                <a:cs typeface="Microsoft Sans Serif"/>
              </a:rPr>
              <a:t>H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35">
                <a:latin typeface="Microsoft Sans Serif"/>
                <a:cs typeface="Microsoft Sans Serif"/>
              </a:rPr>
              <a:t>n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80">
                <a:latin typeface="Microsoft Sans Serif"/>
                <a:cs typeface="Microsoft Sans Serif"/>
              </a:rPr>
              <a:t>l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310">
                <a:latin typeface="Microsoft Sans Serif"/>
                <a:cs typeface="Microsoft Sans Serif"/>
              </a:rPr>
              <a:t>m</a:t>
            </a:r>
            <a:r>
              <a:rPr dirty="0" sz="2700" spc="-235">
                <a:latin typeface="Microsoft Sans Serif"/>
                <a:cs typeface="Microsoft Sans Serif"/>
              </a:rPr>
              <a:t>u</a:t>
            </a:r>
            <a:r>
              <a:rPr dirty="0" sz="2700" spc="-210">
                <a:latin typeface="Microsoft Sans Serif"/>
                <a:cs typeface="Microsoft Sans Serif"/>
              </a:rPr>
              <a:t>n</a:t>
            </a:r>
            <a:r>
              <a:rPr dirty="0" sz="2700" spc="-185">
                <a:latin typeface="Microsoft Sans Serif"/>
                <a:cs typeface="Microsoft Sans Serif"/>
              </a:rPr>
              <a:t>d</a:t>
            </a:r>
            <a:r>
              <a:rPr dirty="0" sz="2700" spc="-235">
                <a:latin typeface="Microsoft Sans Serif"/>
                <a:cs typeface="Microsoft Sans Serif"/>
              </a:rPr>
              <a:t>o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80">
                <a:latin typeface="Microsoft Sans Serif"/>
                <a:cs typeface="Microsoft Sans Serif"/>
              </a:rPr>
              <a:t>l</a:t>
            </a:r>
            <a:endParaRPr sz="2700">
              <a:latin typeface="Microsoft Sans Serif"/>
              <a:cs typeface="Microsoft Sans Serif"/>
            </a:endParaRPr>
          </a:p>
          <a:p>
            <a:pPr marL="12700" marR="2336800">
              <a:lnSpc>
                <a:spcPct val="125000"/>
              </a:lnSpc>
            </a:pPr>
            <a:r>
              <a:rPr dirty="0" sz="2700" spc="-605">
                <a:latin typeface="Microsoft Sans Serif"/>
                <a:cs typeface="Microsoft Sans Serif"/>
              </a:rPr>
              <a:t>¿</a:t>
            </a:r>
            <a:r>
              <a:rPr dirty="0" sz="2700" spc="-484">
                <a:latin typeface="Microsoft Sans Serif"/>
                <a:cs typeface="Microsoft Sans Serif"/>
              </a:rPr>
              <a:t>C</a:t>
            </a:r>
            <a:r>
              <a:rPr dirty="0" sz="2700" spc="-210">
                <a:latin typeface="Microsoft Sans Serif"/>
                <a:cs typeface="Microsoft Sans Serif"/>
              </a:rPr>
              <a:t>ó</a:t>
            </a:r>
            <a:r>
              <a:rPr dirty="0" sz="2700" spc="-310">
                <a:latin typeface="Microsoft Sans Serif"/>
                <a:cs typeface="Microsoft Sans Serif"/>
              </a:rPr>
              <a:t>m</a:t>
            </a:r>
            <a:r>
              <a:rPr dirty="0" sz="2700" spc="-235">
                <a:latin typeface="Microsoft Sans Serif"/>
                <a:cs typeface="Microsoft Sans Serif"/>
              </a:rPr>
              <a:t>o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185">
                <a:latin typeface="Microsoft Sans Serif"/>
                <a:cs typeface="Microsoft Sans Serif"/>
              </a:rPr>
              <a:t>p</a:t>
            </a:r>
            <a:r>
              <a:rPr dirty="0" sz="2700" spc="-210">
                <a:latin typeface="Microsoft Sans Serif"/>
                <a:cs typeface="Microsoft Sans Serif"/>
              </a:rPr>
              <a:t>o</a:t>
            </a:r>
            <a:r>
              <a:rPr dirty="0" sz="2700" spc="-185">
                <a:latin typeface="Microsoft Sans Serif"/>
                <a:cs typeface="Microsoft Sans Serif"/>
              </a:rPr>
              <a:t>d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310">
                <a:latin typeface="Microsoft Sans Serif"/>
                <a:cs typeface="Microsoft Sans Serif"/>
              </a:rPr>
              <a:t>m</a:t>
            </a:r>
            <a:r>
              <a:rPr dirty="0" sz="2700" spc="-210">
                <a:latin typeface="Microsoft Sans Serif"/>
                <a:cs typeface="Microsoft Sans Serif"/>
              </a:rPr>
              <a:t>o</a:t>
            </a:r>
            <a:r>
              <a:rPr dirty="0" sz="2700" spc="-250">
                <a:latin typeface="Microsoft Sans Serif"/>
                <a:cs typeface="Microsoft Sans Serif"/>
              </a:rPr>
              <a:t>s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185">
                <a:latin typeface="Microsoft Sans Serif"/>
                <a:cs typeface="Microsoft Sans Serif"/>
              </a:rPr>
              <a:t>p</a:t>
            </a:r>
            <a:r>
              <a:rPr dirty="0" sz="2700" spc="-55">
                <a:latin typeface="Microsoft Sans Serif"/>
                <a:cs typeface="Microsoft Sans Serif"/>
              </a:rPr>
              <a:t>li</a:t>
            </a:r>
            <a:r>
              <a:rPr dirty="0" sz="2700" spc="-200">
                <a:latin typeface="Microsoft Sans Serif"/>
                <a:cs typeface="Microsoft Sans Serif"/>
              </a:rPr>
              <a:t>c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55">
                <a:latin typeface="Microsoft Sans Serif"/>
                <a:cs typeface="Microsoft Sans Serif"/>
              </a:rPr>
              <a:t>l</a:t>
            </a:r>
            <a:r>
              <a:rPr dirty="0" sz="2700" spc="-210">
                <a:latin typeface="Microsoft Sans Serif"/>
                <a:cs typeface="Microsoft Sans Serif"/>
              </a:rPr>
              <a:t>o</a:t>
            </a:r>
            <a:r>
              <a:rPr dirty="0" sz="2700" spc="-165">
                <a:latin typeface="Microsoft Sans Serif"/>
                <a:cs typeface="Microsoft Sans Serif"/>
              </a:rPr>
              <a:t>?  </a:t>
            </a:r>
            <a:r>
              <a:rPr dirty="0" sz="2700" spc="-175">
                <a:latin typeface="Microsoft Sans Serif"/>
                <a:cs typeface="Microsoft Sans Serif"/>
              </a:rPr>
              <a:t>Puntos</a:t>
            </a:r>
            <a:r>
              <a:rPr dirty="0" sz="2700">
                <a:latin typeface="Microsoft Sans Serif"/>
                <a:cs typeface="Microsoft Sans Serif"/>
              </a:rPr>
              <a:t> </a:t>
            </a:r>
            <a:r>
              <a:rPr dirty="0" sz="2700" spc="-110">
                <a:latin typeface="Microsoft Sans Serif"/>
                <a:cs typeface="Microsoft Sans Serif"/>
              </a:rPr>
              <a:t>importantes</a:t>
            </a:r>
            <a:endParaRPr sz="27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2700" spc="-335">
                <a:latin typeface="Microsoft Sans Serif"/>
                <a:cs typeface="Microsoft Sans Serif"/>
              </a:rPr>
              <a:t>N</a:t>
            </a:r>
            <a:r>
              <a:rPr dirty="0" sz="2700" spc="-235">
                <a:latin typeface="Microsoft Sans Serif"/>
                <a:cs typeface="Microsoft Sans Serif"/>
              </a:rPr>
              <a:t>u</a:t>
            </a:r>
            <a:r>
              <a:rPr dirty="0" sz="2700" spc="-245">
                <a:latin typeface="Microsoft Sans Serif"/>
                <a:cs typeface="Microsoft Sans Serif"/>
              </a:rPr>
              <a:t>e</a:t>
            </a:r>
            <a:r>
              <a:rPr dirty="0" sz="2700" spc="-225">
                <a:latin typeface="Microsoft Sans Serif"/>
                <a:cs typeface="Microsoft Sans Serif"/>
              </a:rPr>
              <a:t>s</a:t>
            </a:r>
            <a:r>
              <a:rPr dirty="0" sz="2700" spc="229">
                <a:latin typeface="Microsoft Sans Serif"/>
                <a:cs typeface="Microsoft Sans Serif"/>
              </a:rPr>
              <a:t>t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235">
                <a:latin typeface="Microsoft Sans Serif"/>
                <a:cs typeface="Microsoft Sans Serif"/>
              </a:rPr>
              <a:t>o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185">
                <a:latin typeface="Microsoft Sans Serif"/>
                <a:cs typeface="Microsoft Sans Serif"/>
              </a:rPr>
              <a:t>p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210">
                <a:latin typeface="Microsoft Sans Serif"/>
                <a:cs typeface="Microsoft Sans Serif"/>
              </a:rPr>
              <a:t>o</a:t>
            </a:r>
            <a:r>
              <a:rPr dirty="0" sz="2700" spc="-185">
                <a:latin typeface="Microsoft Sans Serif"/>
                <a:cs typeface="Microsoft Sans Serif"/>
              </a:rPr>
              <a:t>g</a:t>
            </a:r>
            <a:r>
              <a:rPr dirty="0" sz="2700" spc="65">
                <a:latin typeface="Microsoft Sans Serif"/>
                <a:cs typeface="Microsoft Sans Serif"/>
              </a:rPr>
              <a:t>r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310">
                <a:latin typeface="Microsoft Sans Serif"/>
                <a:cs typeface="Microsoft Sans Serif"/>
              </a:rPr>
              <a:t>m</a:t>
            </a:r>
            <a:r>
              <a:rPr dirty="0" sz="2700" spc="-310">
                <a:latin typeface="Microsoft Sans Serif"/>
                <a:cs typeface="Microsoft Sans Serif"/>
              </a:rPr>
              <a:t>a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185">
                <a:latin typeface="Microsoft Sans Serif"/>
                <a:cs typeface="Microsoft Sans Serif"/>
              </a:rPr>
              <a:t>d</a:t>
            </a:r>
            <a:r>
              <a:rPr dirty="0" sz="2700" spc="-270">
                <a:latin typeface="Microsoft Sans Serif"/>
                <a:cs typeface="Microsoft Sans Serif"/>
              </a:rPr>
              <a:t>e</a:t>
            </a:r>
            <a:r>
              <a:rPr dirty="0" sz="2700" spc="10">
                <a:latin typeface="Microsoft Sans Serif"/>
                <a:cs typeface="Microsoft Sans Serif"/>
              </a:rPr>
              <a:t> 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225">
                <a:latin typeface="Microsoft Sans Serif"/>
                <a:cs typeface="Microsoft Sans Serif"/>
              </a:rPr>
              <a:t>s</a:t>
            </a:r>
            <a:r>
              <a:rPr dirty="0" sz="2700" spc="-210">
                <a:latin typeface="Microsoft Sans Serif"/>
                <a:cs typeface="Microsoft Sans Serif"/>
              </a:rPr>
              <a:t>o</a:t>
            </a:r>
            <a:r>
              <a:rPr dirty="0" sz="2700" spc="-200">
                <a:latin typeface="Microsoft Sans Serif"/>
                <a:cs typeface="Microsoft Sans Serif"/>
              </a:rPr>
              <a:t>c</a:t>
            </a:r>
            <a:r>
              <a:rPr dirty="0" sz="2700" spc="-55">
                <a:latin typeface="Microsoft Sans Serif"/>
                <a:cs typeface="Microsoft Sans Serif"/>
              </a:rPr>
              <a:t>i</a:t>
            </a:r>
            <a:r>
              <a:rPr dirty="0" sz="2700" spc="-285">
                <a:latin typeface="Microsoft Sans Serif"/>
                <a:cs typeface="Microsoft Sans Serif"/>
              </a:rPr>
              <a:t>a</a:t>
            </a:r>
            <a:r>
              <a:rPr dirty="0" sz="2700" spc="-200">
                <a:latin typeface="Microsoft Sans Serif"/>
                <a:cs typeface="Microsoft Sans Serif"/>
              </a:rPr>
              <a:t>c</a:t>
            </a:r>
            <a:r>
              <a:rPr dirty="0" sz="2700" spc="-55">
                <a:latin typeface="Microsoft Sans Serif"/>
                <a:cs typeface="Microsoft Sans Serif"/>
              </a:rPr>
              <a:t>i</a:t>
            </a:r>
            <a:r>
              <a:rPr dirty="0" sz="2700" spc="-210">
                <a:latin typeface="Microsoft Sans Serif"/>
                <a:cs typeface="Microsoft Sans Serif"/>
              </a:rPr>
              <a:t>ó</a:t>
            </a:r>
            <a:r>
              <a:rPr dirty="0" sz="2700" spc="-235">
                <a:latin typeface="Microsoft Sans Serif"/>
                <a:cs typeface="Microsoft Sans Serif"/>
              </a:rPr>
              <a:t>n</a:t>
            </a:r>
            <a:endParaRPr sz="27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279" y="7512935"/>
            <a:ext cx="3486149" cy="277406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46901" y="635695"/>
            <a:ext cx="5953124" cy="12668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53959" cy="10287635"/>
            <a:chOff x="0" y="0"/>
            <a:chExt cx="7553959" cy="10287635"/>
          </a:xfrm>
        </p:grpSpPr>
        <p:sp>
          <p:nvSpPr>
            <p:cNvPr id="3" name="object 3"/>
            <p:cNvSpPr/>
            <p:nvPr/>
          </p:nvSpPr>
          <p:spPr>
            <a:xfrm>
              <a:off x="198" y="0"/>
              <a:ext cx="7553325" cy="7562850"/>
            </a:xfrm>
            <a:custGeom>
              <a:avLst/>
              <a:gdLst/>
              <a:ahLst/>
              <a:cxnLst/>
              <a:rect l="l" t="t" r="r" b="b"/>
              <a:pathLst>
                <a:path w="7553325" h="7562850">
                  <a:moveTo>
                    <a:pt x="0" y="7562849"/>
                  </a:moveTo>
                  <a:lnTo>
                    <a:pt x="0" y="0"/>
                  </a:lnTo>
                  <a:lnTo>
                    <a:pt x="7553324" y="0"/>
                  </a:lnTo>
                  <a:lnTo>
                    <a:pt x="0" y="7562849"/>
                  </a:lnTo>
                  <a:close/>
                </a:path>
              </a:pathLst>
            </a:custGeom>
            <a:solidFill>
              <a:srgbClr val="BE323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2796540" cy="4714875"/>
            </a:xfrm>
            <a:custGeom>
              <a:avLst/>
              <a:gdLst/>
              <a:ahLst/>
              <a:cxnLst/>
              <a:rect l="l" t="t" r="r" b="b"/>
              <a:pathLst>
                <a:path w="2796540" h="4714875">
                  <a:moveTo>
                    <a:pt x="2796236" y="4714874"/>
                  </a:moveTo>
                  <a:lnTo>
                    <a:pt x="0" y="4714874"/>
                  </a:lnTo>
                  <a:lnTo>
                    <a:pt x="0" y="133241"/>
                  </a:lnTo>
                  <a:lnTo>
                    <a:pt x="76849" y="0"/>
                  </a:lnTo>
                  <a:lnTo>
                    <a:pt x="2796236" y="47148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279" y="7512932"/>
              <a:ext cx="3486149" cy="277406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913620">
              <a:lnSpc>
                <a:spcPct val="100000"/>
              </a:lnSpc>
              <a:spcBef>
                <a:spcPts val="100"/>
              </a:spcBef>
            </a:pPr>
            <a:r>
              <a:rPr dirty="0" spc="590"/>
              <a:t>C</a:t>
            </a:r>
            <a:r>
              <a:rPr dirty="0" spc="1090"/>
              <a:t>O</a:t>
            </a:r>
            <a:r>
              <a:rPr dirty="0" spc="1125"/>
              <a:t>N</a:t>
            </a:r>
            <a:r>
              <a:rPr dirty="0" spc="254"/>
              <a:t>T</a:t>
            </a:r>
            <a:r>
              <a:rPr dirty="0" spc="-275"/>
              <a:t>E</a:t>
            </a:r>
            <a:r>
              <a:rPr dirty="0" spc="1125"/>
              <a:t>N</a:t>
            </a:r>
            <a:r>
              <a:rPr dirty="0" spc="585"/>
              <a:t>I</a:t>
            </a:r>
            <a:r>
              <a:rPr dirty="0" spc="480"/>
              <a:t>D</a:t>
            </a:r>
            <a:r>
              <a:rPr dirty="0" spc="725"/>
              <a:t>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782212" y="4282015"/>
            <a:ext cx="4194175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330" b="1">
                <a:latin typeface="Arial"/>
                <a:cs typeface="Arial"/>
              </a:rPr>
              <a:t>INTRODUCCIÓN</a:t>
            </a:r>
            <a:endParaRPr sz="37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46901" y="635692"/>
            <a:ext cx="5953124" cy="12668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66074" y="0"/>
            <a:ext cx="8021955" cy="10287000"/>
            <a:chOff x="10266074" y="0"/>
            <a:chExt cx="8021955" cy="10287000"/>
          </a:xfrm>
        </p:grpSpPr>
        <p:sp>
          <p:nvSpPr>
            <p:cNvPr id="3" name="object 3"/>
            <p:cNvSpPr/>
            <p:nvPr/>
          </p:nvSpPr>
          <p:spPr>
            <a:xfrm>
              <a:off x="10266074" y="0"/>
              <a:ext cx="8021955" cy="8002905"/>
            </a:xfrm>
            <a:custGeom>
              <a:avLst/>
              <a:gdLst/>
              <a:ahLst/>
              <a:cxnLst/>
              <a:rect l="l" t="t" r="r" b="b"/>
              <a:pathLst>
                <a:path w="8021955" h="8002905">
                  <a:moveTo>
                    <a:pt x="0" y="0"/>
                  </a:moveTo>
                  <a:lnTo>
                    <a:pt x="8021824" y="0"/>
                  </a:lnTo>
                  <a:lnTo>
                    <a:pt x="8021824" y="80029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323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5337511" y="0"/>
              <a:ext cx="2950845" cy="5057775"/>
            </a:xfrm>
            <a:custGeom>
              <a:avLst/>
              <a:gdLst/>
              <a:ahLst/>
              <a:cxnLst/>
              <a:rect l="l" t="t" r="r" b="b"/>
              <a:pathLst>
                <a:path w="2950844" h="5057775">
                  <a:moveTo>
                    <a:pt x="2950487" y="5057149"/>
                  </a:moveTo>
                  <a:lnTo>
                    <a:pt x="0" y="5057149"/>
                  </a:lnTo>
                  <a:lnTo>
                    <a:pt x="2919397" y="0"/>
                  </a:lnTo>
                  <a:lnTo>
                    <a:pt x="2950487" y="0"/>
                  </a:lnTo>
                  <a:lnTo>
                    <a:pt x="2950487" y="505714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97267" y="7512932"/>
              <a:ext cx="3486149" cy="277406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016000" y="3001487"/>
            <a:ext cx="6182995" cy="1949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5799"/>
              </a:lnSpc>
              <a:spcBef>
                <a:spcPts val="100"/>
              </a:spcBef>
            </a:pPr>
            <a:r>
              <a:rPr dirty="0" sz="5450" spc="370" b="1">
                <a:latin typeface="Arial"/>
                <a:cs typeface="Arial"/>
              </a:rPr>
              <a:t>CONTENIDO</a:t>
            </a:r>
            <a:r>
              <a:rPr dirty="0" sz="5450" spc="240" b="1">
                <a:latin typeface="Arial"/>
                <a:cs typeface="Arial"/>
              </a:rPr>
              <a:t> </a:t>
            </a:r>
            <a:r>
              <a:rPr dirty="0" sz="5450" spc="-110" b="1">
                <a:latin typeface="Arial"/>
                <a:cs typeface="Arial"/>
              </a:rPr>
              <a:t>DEL </a:t>
            </a:r>
            <a:r>
              <a:rPr dirty="0" sz="5450" spc="-1500" b="1">
                <a:latin typeface="Arial"/>
                <a:cs typeface="Arial"/>
              </a:rPr>
              <a:t> </a:t>
            </a:r>
            <a:r>
              <a:rPr dirty="0" sz="5450" spc="180" b="1">
                <a:latin typeface="Arial"/>
                <a:cs typeface="Arial"/>
              </a:rPr>
              <a:t>TRABAJO</a:t>
            </a:r>
            <a:endParaRPr sz="5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6000" y="5730440"/>
            <a:ext cx="7480300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00" spc="-10">
                <a:latin typeface="Microsoft Sans Serif"/>
                <a:cs typeface="Microsoft Sans Serif"/>
              </a:rPr>
              <a:t>KKSDKJKSDFJKLSDFJKLSDFJLFsfdf</a:t>
            </a:r>
            <a:endParaRPr sz="34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8700" y="694473"/>
            <a:ext cx="5953124" cy="12668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3467100"/>
            <a:chOff x="0" y="0"/>
            <a:chExt cx="18288000" cy="34671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8288000" cy="3467100"/>
            </a:xfrm>
            <a:custGeom>
              <a:avLst/>
              <a:gdLst/>
              <a:ahLst/>
              <a:cxnLst/>
              <a:rect l="l" t="t" r="r" b="b"/>
              <a:pathLst>
                <a:path w="18288000" h="3467100">
                  <a:moveTo>
                    <a:pt x="0" y="0"/>
                  </a:moveTo>
                  <a:lnTo>
                    <a:pt x="18287999" y="0"/>
                  </a:lnTo>
                  <a:lnTo>
                    <a:pt x="18287999" y="3467099"/>
                  </a:lnTo>
                  <a:lnTo>
                    <a:pt x="0" y="3467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52709"/>
              <a:ext cx="3419475" cy="3409950"/>
            </a:xfrm>
            <a:custGeom>
              <a:avLst/>
              <a:gdLst/>
              <a:ahLst/>
              <a:cxnLst/>
              <a:rect l="l" t="t" r="r" b="b"/>
              <a:pathLst>
                <a:path w="3419475" h="3409950">
                  <a:moveTo>
                    <a:pt x="3419475" y="3409950"/>
                  </a:moveTo>
                  <a:lnTo>
                    <a:pt x="0" y="3409950"/>
                  </a:lnTo>
                  <a:lnTo>
                    <a:pt x="0" y="0"/>
                  </a:lnTo>
                  <a:lnTo>
                    <a:pt x="3419475" y="3409950"/>
                  </a:lnTo>
                  <a:close/>
                </a:path>
              </a:pathLst>
            </a:custGeom>
            <a:solidFill>
              <a:srgbClr val="F1F0F4">
                <a:alpha val="8470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2000250" cy="3466465"/>
            </a:xfrm>
            <a:custGeom>
              <a:avLst/>
              <a:gdLst/>
              <a:ahLst/>
              <a:cxnLst/>
              <a:rect l="l" t="t" r="r" b="b"/>
              <a:pathLst>
                <a:path w="2000250" h="3466465">
                  <a:moveTo>
                    <a:pt x="0" y="0"/>
                  </a:moveTo>
                  <a:lnTo>
                    <a:pt x="2000225" y="0"/>
                  </a:lnTo>
                  <a:lnTo>
                    <a:pt x="765" y="3466331"/>
                  </a:lnTo>
                  <a:lnTo>
                    <a:pt x="0" y="34650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323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607705" y="1146248"/>
            <a:ext cx="4664710" cy="1016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0" spc="480">
                <a:solidFill>
                  <a:srgbClr val="F1F0F4"/>
                </a:solidFill>
              </a:rPr>
              <a:t>Contenido</a:t>
            </a:r>
            <a:endParaRPr sz="6500"/>
          </a:p>
        </p:txBody>
      </p:sp>
      <p:sp>
        <p:nvSpPr>
          <p:cNvPr id="7" name="object 7"/>
          <p:cNvSpPr txBox="1"/>
          <p:nvPr/>
        </p:nvSpPr>
        <p:spPr>
          <a:xfrm>
            <a:off x="1221743" y="3869387"/>
            <a:ext cx="8048625" cy="332740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 marR="5080">
              <a:lnSpc>
                <a:spcPts val="7180"/>
              </a:lnSpc>
              <a:spcBef>
                <a:spcPts val="355"/>
              </a:spcBef>
            </a:pPr>
            <a:r>
              <a:rPr dirty="0" sz="6000" spc="135" b="1">
                <a:latin typeface="Arial"/>
                <a:cs typeface="Arial"/>
              </a:rPr>
              <a:t>REDUCE</a:t>
            </a:r>
            <a:r>
              <a:rPr dirty="0" sz="6000" spc="535" b="1">
                <a:latin typeface="Arial"/>
                <a:cs typeface="Arial"/>
              </a:rPr>
              <a:t> </a:t>
            </a:r>
            <a:r>
              <a:rPr dirty="0" sz="6000" spc="-250" b="1">
                <a:latin typeface="Arial"/>
                <a:cs typeface="Arial"/>
              </a:rPr>
              <a:t>EL</a:t>
            </a:r>
            <a:r>
              <a:rPr dirty="0" sz="6000" spc="540" b="1">
                <a:latin typeface="Arial"/>
                <a:cs typeface="Arial"/>
              </a:rPr>
              <a:t> </a:t>
            </a:r>
            <a:r>
              <a:rPr dirty="0" sz="6000" spc="390" b="1">
                <a:latin typeface="Arial"/>
                <a:cs typeface="Arial"/>
              </a:rPr>
              <a:t>TIEMPO </a:t>
            </a:r>
            <a:r>
              <a:rPr dirty="0" sz="6000" spc="-1655" b="1">
                <a:latin typeface="Arial"/>
                <a:cs typeface="Arial"/>
              </a:rPr>
              <a:t> </a:t>
            </a:r>
            <a:r>
              <a:rPr dirty="0" sz="6000" spc="-65" b="1">
                <a:latin typeface="Arial"/>
                <a:cs typeface="Arial"/>
              </a:rPr>
              <a:t>DE</a:t>
            </a:r>
            <a:r>
              <a:rPr dirty="0" sz="6000" spc="555" b="1">
                <a:latin typeface="Arial"/>
                <a:cs typeface="Arial"/>
              </a:rPr>
              <a:t> </a:t>
            </a:r>
            <a:r>
              <a:rPr dirty="0" sz="6000" spc="320" b="1">
                <a:latin typeface="Arial"/>
                <a:cs typeface="Arial"/>
              </a:rPr>
              <a:t>DESARROLLO</a:t>
            </a:r>
            <a:endParaRPr sz="6000">
              <a:latin typeface="Arial"/>
              <a:cs typeface="Arial"/>
            </a:endParaRPr>
          </a:p>
          <a:p>
            <a:pPr marL="12700" marR="1297940">
              <a:lnSpc>
                <a:spcPct val="122900"/>
              </a:lnSpc>
              <a:spcBef>
                <a:spcPts val="1645"/>
              </a:spcBef>
            </a:pPr>
            <a:r>
              <a:rPr dirty="0" sz="3300" spc="-210">
                <a:latin typeface="Microsoft Sans Serif"/>
                <a:cs typeface="Microsoft Sans Serif"/>
              </a:rPr>
              <a:t>L</a:t>
            </a:r>
            <a:r>
              <a:rPr dirty="0" sz="3300" spc="-335">
                <a:latin typeface="Microsoft Sans Serif"/>
                <a:cs typeface="Microsoft Sans Serif"/>
              </a:rPr>
              <a:t>a</a:t>
            </a:r>
            <a:r>
              <a:rPr dirty="0" sz="3300" spc="-295">
                <a:latin typeface="Microsoft Sans Serif"/>
                <a:cs typeface="Microsoft Sans Serif"/>
              </a:rPr>
              <a:t>s</a:t>
            </a:r>
            <a:r>
              <a:rPr dirty="0" sz="3300" spc="20">
                <a:latin typeface="Microsoft Sans Serif"/>
                <a:cs typeface="Microsoft Sans Serif"/>
              </a:rPr>
              <a:t> </a:t>
            </a:r>
            <a:r>
              <a:rPr dirty="0" sz="3300" spc="-210">
                <a:latin typeface="Microsoft Sans Serif"/>
                <a:cs typeface="Microsoft Sans Serif"/>
              </a:rPr>
              <a:t>p</a:t>
            </a:r>
            <a:r>
              <a:rPr dirty="0" sz="3300" spc="85">
                <a:latin typeface="Microsoft Sans Serif"/>
                <a:cs typeface="Microsoft Sans Serif"/>
              </a:rPr>
              <a:t>r</a:t>
            </a:r>
            <a:r>
              <a:rPr dirty="0" sz="3300" spc="-290">
                <a:latin typeface="Microsoft Sans Serif"/>
                <a:cs typeface="Microsoft Sans Serif"/>
              </a:rPr>
              <a:t>e</a:t>
            </a:r>
            <a:r>
              <a:rPr dirty="0" sz="3300" spc="-265">
                <a:latin typeface="Microsoft Sans Serif"/>
                <a:cs typeface="Microsoft Sans Serif"/>
              </a:rPr>
              <a:t>s</a:t>
            </a:r>
            <a:r>
              <a:rPr dirty="0" sz="3300" spc="-290">
                <a:latin typeface="Microsoft Sans Serif"/>
                <a:cs typeface="Microsoft Sans Serif"/>
              </a:rPr>
              <a:t>e</a:t>
            </a:r>
            <a:r>
              <a:rPr dirty="0" sz="3300" spc="-245">
                <a:latin typeface="Microsoft Sans Serif"/>
                <a:cs typeface="Microsoft Sans Serif"/>
              </a:rPr>
              <a:t>n</a:t>
            </a:r>
            <a:r>
              <a:rPr dirty="0" sz="3300" spc="290">
                <a:latin typeface="Microsoft Sans Serif"/>
                <a:cs typeface="Microsoft Sans Serif"/>
              </a:rPr>
              <a:t>t</a:t>
            </a:r>
            <a:r>
              <a:rPr dirty="0" sz="3300" spc="-335">
                <a:latin typeface="Microsoft Sans Serif"/>
                <a:cs typeface="Microsoft Sans Serif"/>
              </a:rPr>
              <a:t>a</a:t>
            </a:r>
            <a:r>
              <a:rPr dirty="0" sz="3300" spc="-229">
                <a:latin typeface="Microsoft Sans Serif"/>
                <a:cs typeface="Microsoft Sans Serif"/>
              </a:rPr>
              <a:t>c</a:t>
            </a:r>
            <a:r>
              <a:rPr dirty="0" sz="3300" spc="-60">
                <a:latin typeface="Microsoft Sans Serif"/>
                <a:cs typeface="Microsoft Sans Serif"/>
              </a:rPr>
              <a:t>i</a:t>
            </a:r>
            <a:r>
              <a:rPr dirty="0" sz="3300" spc="-245">
                <a:latin typeface="Microsoft Sans Serif"/>
                <a:cs typeface="Microsoft Sans Serif"/>
              </a:rPr>
              <a:t>on</a:t>
            </a:r>
            <a:r>
              <a:rPr dirty="0" sz="3300" spc="-290">
                <a:latin typeface="Microsoft Sans Serif"/>
                <a:cs typeface="Microsoft Sans Serif"/>
              </a:rPr>
              <a:t>e</a:t>
            </a:r>
            <a:r>
              <a:rPr dirty="0" sz="3300" spc="-295">
                <a:latin typeface="Microsoft Sans Serif"/>
                <a:cs typeface="Microsoft Sans Serif"/>
              </a:rPr>
              <a:t>s</a:t>
            </a:r>
            <a:r>
              <a:rPr dirty="0" sz="3300" spc="20">
                <a:latin typeface="Microsoft Sans Serif"/>
                <a:cs typeface="Microsoft Sans Serif"/>
              </a:rPr>
              <a:t> </a:t>
            </a:r>
            <a:r>
              <a:rPr dirty="0" sz="3300" spc="-265">
                <a:latin typeface="Microsoft Sans Serif"/>
                <a:cs typeface="Microsoft Sans Serif"/>
              </a:rPr>
              <a:t>s</a:t>
            </a:r>
            <a:r>
              <a:rPr dirty="0" sz="3300" spc="-245">
                <a:latin typeface="Microsoft Sans Serif"/>
                <a:cs typeface="Microsoft Sans Serif"/>
              </a:rPr>
              <a:t>o</a:t>
            </a:r>
            <a:r>
              <a:rPr dirty="0" sz="3300" spc="-275">
                <a:latin typeface="Microsoft Sans Serif"/>
                <a:cs typeface="Microsoft Sans Serif"/>
              </a:rPr>
              <a:t>n</a:t>
            </a:r>
            <a:r>
              <a:rPr dirty="0" sz="3300" spc="20">
                <a:latin typeface="Microsoft Sans Serif"/>
                <a:cs typeface="Microsoft Sans Serif"/>
              </a:rPr>
              <a:t> </a:t>
            </a:r>
            <a:r>
              <a:rPr dirty="0" sz="3300" spc="-245">
                <a:latin typeface="Microsoft Sans Serif"/>
                <a:cs typeface="Microsoft Sans Serif"/>
              </a:rPr>
              <a:t>h</a:t>
            </a:r>
            <a:r>
              <a:rPr dirty="0" sz="3300" spc="-290">
                <a:latin typeface="Microsoft Sans Serif"/>
                <a:cs typeface="Microsoft Sans Serif"/>
              </a:rPr>
              <a:t>e</a:t>
            </a:r>
            <a:r>
              <a:rPr dirty="0" sz="3300" spc="85">
                <a:latin typeface="Microsoft Sans Serif"/>
                <a:cs typeface="Microsoft Sans Serif"/>
              </a:rPr>
              <a:t>rr</a:t>
            </a:r>
            <a:r>
              <a:rPr dirty="0" sz="3300" spc="-335">
                <a:latin typeface="Microsoft Sans Serif"/>
                <a:cs typeface="Microsoft Sans Serif"/>
              </a:rPr>
              <a:t>a</a:t>
            </a:r>
            <a:r>
              <a:rPr dirty="0" sz="3300" spc="-360">
                <a:latin typeface="Microsoft Sans Serif"/>
                <a:cs typeface="Microsoft Sans Serif"/>
              </a:rPr>
              <a:t>m</a:t>
            </a:r>
            <a:r>
              <a:rPr dirty="0" sz="3300" spc="-60">
                <a:latin typeface="Microsoft Sans Serif"/>
                <a:cs typeface="Microsoft Sans Serif"/>
              </a:rPr>
              <a:t>i</a:t>
            </a:r>
            <a:r>
              <a:rPr dirty="0" sz="3300" spc="-290">
                <a:latin typeface="Microsoft Sans Serif"/>
                <a:cs typeface="Microsoft Sans Serif"/>
              </a:rPr>
              <a:t>e</a:t>
            </a:r>
            <a:r>
              <a:rPr dirty="0" sz="3300" spc="-245">
                <a:latin typeface="Microsoft Sans Serif"/>
                <a:cs typeface="Microsoft Sans Serif"/>
              </a:rPr>
              <a:t>n</a:t>
            </a:r>
            <a:r>
              <a:rPr dirty="0" sz="3300" spc="290">
                <a:latin typeface="Microsoft Sans Serif"/>
                <a:cs typeface="Microsoft Sans Serif"/>
              </a:rPr>
              <a:t>t</a:t>
            </a:r>
            <a:r>
              <a:rPr dirty="0" sz="3300" spc="-335">
                <a:latin typeface="Microsoft Sans Serif"/>
                <a:cs typeface="Microsoft Sans Serif"/>
              </a:rPr>
              <a:t>a</a:t>
            </a:r>
            <a:r>
              <a:rPr dirty="0" sz="3300" spc="-295">
                <a:latin typeface="Microsoft Sans Serif"/>
                <a:cs typeface="Microsoft Sans Serif"/>
              </a:rPr>
              <a:t>s</a:t>
            </a:r>
            <a:r>
              <a:rPr dirty="0" sz="3300" spc="20">
                <a:latin typeface="Microsoft Sans Serif"/>
                <a:cs typeface="Microsoft Sans Serif"/>
              </a:rPr>
              <a:t> </a:t>
            </a:r>
            <a:r>
              <a:rPr dirty="0" sz="3300" spc="-210">
                <a:latin typeface="Microsoft Sans Serif"/>
                <a:cs typeface="Microsoft Sans Serif"/>
              </a:rPr>
              <a:t>d</a:t>
            </a:r>
            <a:r>
              <a:rPr dirty="0" sz="3300" spc="-210">
                <a:latin typeface="Microsoft Sans Serif"/>
                <a:cs typeface="Microsoft Sans Serif"/>
              </a:rPr>
              <a:t>e  </a:t>
            </a:r>
            <a:r>
              <a:rPr dirty="0" sz="3300" spc="-229">
                <a:latin typeface="Microsoft Sans Serif"/>
                <a:cs typeface="Microsoft Sans Serif"/>
              </a:rPr>
              <a:t>comunicación.</a:t>
            </a:r>
            <a:endParaRPr sz="33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279" y="7512939"/>
            <a:ext cx="3486149" cy="277406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942207" y="8778573"/>
            <a:ext cx="4514849" cy="9620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2201219"/>
            <a:ext cx="5063490" cy="9169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850" spc="470"/>
              <a:t>C</a:t>
            </a:r>
            <a:r>
              <a:rPr dirty="0" sz="5850" spc="869"/>
              <a:t>O</a:t>
            </a:r>
            <a:r>
              <a:rPr dirty="0" sz="5850" spc="894"/>
              <a:t>N</a:t>
            </a:r>
            <a:r>
              <a:rPr dirty="0" sz="5850" spc="200"/>
              <a:t>T</a:t>
            </a:r>
            <a:r>
              <a:rPr dirty="0" sz="5850" spc="-220"/>
              <a:t>E</a:t>
            </a:r>
            <a:r>
              <a:rPr dirty="0" sz="5850" spc="894"/>
              <a:t>N</a:t>
            </a:r>
            <a:r>
              <a:rPr dirty="0" sz="5850" spc="465"/>
              <a:t>I</a:t>
            </a:r>
            <a:r>
              <a:rPr dirty="0" sz="5850" spc="380"/>
              <a:t>D</a:t>
            </a:r>
            <a:r>
              <a:rPr dirty="0" sz="5850" spc="580"/>
              <a:t>O</a:t>
            </a:r>
            <a:endParaRPr sz="5850"/>
          </a:p>
        </p:txBody>
      </p:sp>
      <p:sp>
        <p:nvSpPr>
          <p:cNvPr id="3" name="object 3"/>
          <p:cNvSpPr/>
          <p:nvPr/>
        </p:nvSpPr>
        <p:spPr>
          <a:xfrm>
            <a:off x="0" y="7327844"/>
            <a:ext cx="18288000" cy="2959735"/>
          </a:xfrm>
          <a:custGeom>
            <a:avLst/>
            <a:gdLst/>
            <a:ahLst/>
            <a:cxnLst/>
            <a:rect l="l" t="t" r="r" b="b"/>
            <a:pathLst>
              <a:path w="18288000" h="2959734">
                <a:moveTo>
                  <a:pt x="0" y="2959155"/>
                </a:moveTo>
                <a:lnTo>
                  <a:pt x="0" y="0"/>
                </a:lnTo>
                <a:lnTo>
                  <a:pt x="18287999" y="0"/>
                </a:lnTo>
                <a:lnTo>
                  <a:pt x="18287999" y="2959155"/>
                </a:lnTo>
                <a:lnTo>
                  <a:pt x="0" y="2959155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4869283" y="8505834"/>
            <a:ext cx="2402840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00" spc="-195">
                <a:latin typeface="Microsoft Sans Serif"/>
                <a:cs typeface="Microsoft Sans Serif"/>
              </a:rPr>
              <a:t>CONTENIDO</a:t>
            </a:r>
            <a:endParaRPr sz="34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19279" y="6"/>
            <a:ext cx="18068925" cy="10287000"/>
            <a:chOff x="219279" y="6"/>
            <a:chExt cx="18068925" cy="10287000"/>
          </a:xfrm>
        </p:grpSpPr>
        <p:sp>
          <p:nvSpPr>
            <p:cNvPr id="6" name="object 6"/>
            <p:cNvSpPr/>
            <p:nvPr/>
          </p:nvSpPr>
          <p:spPr>
            <a:xfrm>
              <a:off x="10903567" y="6"/>
              <a:ext cx="7385050" cy="7327900"/>
            </a:xfrm>
            <a:custGeom>
              <a:avLst/>
              <a:gdLst/>
              <a:ahLst/>
              <a:cxnLst/>
              <a:rect l="l" t="t" r="r" b="b"/>
              <a:pathLst>
                <a:path w="7385050" h="7327900">
                  <a:moveTo>
                    <a:pt x="7384432" y="0"/>
                  </a:moveTo>
                  <a:lnTo>
                    <a:pt x="7384432" y="7327772"/>
                  </a:lnTo>
                  <a:lnTo>
                    <a:pt x="0" y="7327772"/>
                  </a:lnTo>
                  <a:lnTo>
                    <a:pt x="7318543" y="0"/>
                  </a:lnTo>
                  <a:lnTo>
                    <a:pt x="73844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694353" y="2546240"/>
              <a:ext cx="2593975" cy="4490085"/>
            </a:xfrm>
            <a:custGeom>
              <a:avLst/>
              <a:gdLst/>
              <a:ahLst/>
              <a:cxnLst/>
              <a:rect l="l" t="t" r="r" b="b"/>
              <a:pathLst>
                <a:path w="2593975" h="4490084">
                  <a:moveTo>
                    <a:pt x="0" y="0"/>
                  </a:moveTo>
                  <a:lnTo>
                    <a:pt x="2593646" y="0"/>
                  </a:lnTo>
                  <a:lnTo>
                    <a:pt x="2593646" y="4489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323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279" y="7512945"/>
              <a:ext cx="3486149" cy="277405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8700" y="396781"/>
              <a:ext cx="5953124" cy="12668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lucia</dc:creator>
  <cp:keywords>DAEtLIzCG6U,BADJz_KZjkY</cp:keywords>
  <dc:title>JEDAI 2021 PRESENTACIÓN</dc:title>
  <dcterms:created xsi:type="dcterms:W3CDTF">2021-11-04T12:46:14Z</dcterms:created>
  <dcterms:modified xsi:type="dcterms:W3CDTF">2021-11-04T12:46:14Z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2021-11-04T00:00:00Z</vt:filetime>
  </property>
  <property fmtid="{D5CDD505-2E9C-101B-9397-08002B2CF9AE}" pid="3" name="Creator">
    <vt:lpwstr>Canva</vt:lpwstr>
  </property>
  <property fmtid="{D5CDD505-2E9C-101B-9397-08002B2CF9AE}" pid="4" name="LastSaved">
    <vt:filetime>2021-11-04T00:00:00Z</vt:filetime>
  </property>
</Properties>
</file>